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Roboto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458" y="3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54380fa7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54380fa7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183621" y="10"/>
            <a:ext cx="2588781" cy="3970983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08385" y="3471546"/>
            <a:ext cx="6988800" cy="16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75" y="5311119"/>
            <a:ext cx="6988800" cy="84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5183621" y="10"/>
            <a:ext cx="2588781" cy="3970983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456276"/>
            <a:ext cx="7242600" cy="39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264945" y="6588707"/>
            <a:ext cx="72426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5183621" y="10"/>
            <a:ext cx="2588781" cy="3970983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08385" y="4209035"/>
            <a:ext cx="6988800" cy="16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7634015"/>
            <a:ext cx="7772400" cy="2424797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264945" y="801778"/>
            <a:ext cx="7242600" cy="11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264945" y="2405089"/>
            <a:ext cx="7242600" cy="6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264945" y="801778"/>
            <a:ext cx="7242600" cy="11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264945" y="2405284"/>
            <a:ext cx="3399900" cy="6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107540" y="2405284"/>
            <a:ext cx="3399900" cy="6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264945" y="801778"/>
            <a:ext cx="7242600" cy="11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264945" y="2866461"/>
            <a:ext cx="2386800" cy="60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5183621" y="10"/>
            <a:ext cx="2588781" cy="3970983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16713" y="1029307"/>
            <a:ext cx="47760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3886200" y="-342"/>
            <a:ext cx="3886200" cy="10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4275224" y="8791200"/>
            <a:ext cx="398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25675" y="2251040"/>
            <a:ext cx="3438300" cy="30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25675" y="5414936"/>
            <a:ext cx="3438300" cy="24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198575" y="1416213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271575" y="8273124"/>
            <a:ext cx="5099100" cy="117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01778"/>
            <a:ext cx="7242600" cy="11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405089"/>
            <a:ext cx="7242600" cy="6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191367" y="9095661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eqt0N0vxH4" TargetMode="External"/><Relationship Id="rId3" Type="http://schemas.openxmlformats.org/officeDocument/2006/relationships/hyperlink" Target="https://www.youtube.com/watch?v=1kUE0BZtTRc" TargetMode="External"/><Relationship Id="rId7" Type="http://schemas.openxmlformats.org/officeDocument/2006/relationships/hyperlink" Target="https://www.youtube.com/watch?v=-Q0xUXo2zEY&amp;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QvbvhZ9ssr8" TargetMode="External"/><Relationship Id="rId5" Type="http://schemas.openxmlformats.org/officeDocument/2006/relationships/hyperlink" Target="https://kids.nationalgeographic.com/animals/" TargetMode="External"/><Relationship Id="rId4" Type="http://schemas.openxmlformats.org/officeDocument/2006/relationships/hyperlink" Target="https://www.youtube.com/watch?v=XTC4qiXd36Q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esaveaday.com/?fbclid=IwAR00zuMkY6YXtu4wHHCjsi0fkT6JAQjSWsxn6tkNIOHxlRvO6HhsASGN7u0" TargetMode="External"/><Relationship Id="rId3" Type="http://schemas.openxmlformats.org/officeDocument/2006/relationships/hyperlink" Target="https://www.treehugger.com/bigpicture-photo-contest-diversity-conservation-4869570" TargetMode="External"/><Relationship Id="rId7" Type="http://schemas.openxmlformats.org/officeDocument/2006/relationships/hyperlink" Target="http://www.hamiltoncountyrecycles.org/residents/recycling_and_reuse_outlets/electronics" TargetMode="External"/><Relationship Id="rId12" Type="http://schemas.openxmlformats.org/officeDocument/2006/relationships/hyperlink" Target="https://www.wwf.org.uk/updates/test-your-natural-world-knowled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edium.com/wedonthavetime/how-to-calculate-your-climate-footprint-and-make-it-smaller-af92ea3deec0" TargetMode="External"/><Relationship Id="rId11" Type="http://schemas.openxmlformats.org/officeDocument/2006/relationships/hyperlink" Target="https://www.wvxu.org/post/environmental-justice-minds-these-teens-planting-trees-lower-price-hill" TargetMode="External"/><Relationship Id="rId5" Type="http://schemas.openxmlformats.org/officeDocument/2006/relationships/hyperlink" Target="https://www.npca.org/articles/2015-what-endangered-animal-are-you?fbclid=IwAR1nUIuXAdA7vhE0Z86h6emTcglNm488JSrQ_XMOG13R_EeDI6awuXn1-r8" TargetMode="External"/><Relationship Id="rId10" Type="http://schemas.openxmlformats.org/officeDocument/2006/relationships/hyperlink" Target="http://cincinnatizoo.org/horticulture/plant-for-pollinators/" TargetMode="External"/><Relationship Id="rId4" Type="http://schemas.openxmlformats.org/officeDocument/2006/relationships/hyperlink" Target="https://www.greenpeace.org/usa/issues/create-art-for-earth/" TargetMode="External"/><Relationship Id="rId9" Type="http://schemas.openxmlformats.org/officeDocument/2006/relationships/hyperlink" Target="https://www.youtube.com/watch?v=o2V2yVkedtM&amp;t=369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>
            <a:off x="707225" y="726875"/>
            <a:ext cx="66009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dirty="0">
                <a:solidFill>
                  <a:srgbClr val="FFFFFF"/>
                </a:solidFill>
              </a:rPr>
              <a:t>Sustainability Journal</a:t>
            </a:r>
            <a:endParaRPr sz="4400" b="1" dirty="0">
              <a:solidFill>
                <a:srgbClr val="FFFFFF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69725" y="1866300"/>
            <a:ext cx="6463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What does the Earth give you? 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Can you get this anywhere else? </a:t>
            </a:r>
            <a:endParaRPr sz="1800">
              <a:solidFill>
                <a:srgbClr val="FFFFFF"/>
              </a:solidFill>
            </a:endParaRPr>
          </a:p>
        </p:txBody>
      </p:sp>
      <p:cxnSp>
        <p:nvCxnSpPr>
          <p:cNvPr id="87" name="Google Shape;87;p13"/>
          <p:cNvCxnSpPr/>
          <p:nvPr/>
        </p:nvCxnSpPr>
        <p:spPr>
          <a:xfrm>
            <a:off x="3670125" y="2220150"/>
            <a:ext cx="3146700" cy="3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3886200" y="2476075"/>
            <a:ext cx="3146700" cy="3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13"/>
          <p:cNvSpPr txBox="1"/>
          <p:nvPr/>
        </p:nvSpPr>
        <p:spPr>
          <a:xfrm>
            <a:off x="628650" y="2773225"/>
            <a:ext cx="57363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4A86E8"/>
                </a:solidFill>
              </a:rPr>
              <a:t>VIDEO:</a:t>
            </a:r>
            <a:r>
              <a:rPr lang="en" sz="1800" u="sng"/>
              <a:t>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Renewable Energy</a:t>
            </a:r>
            <a:r>
              <a:rPr lang="en" u="sng">
                <a:solidFill>
                  <a:schemeClr val="hlink"/>
                </a:solidFill>
                <a:hlinkClick r:id="rId3"/>
              </a:rPr>
              <a:t> </a:t>
            </a:r>
            <a:endParaRPr sz="1800"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687575" y="4869838"/>
            <a:ext cx="2962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4A86E8"/>
                </a:solidFill>
              </a:rPr>
              <a:t>VIDEO:</a:t>
            </a:r>
            <a:r>
              <a:rPr lang="en" sz="1800" u="sng"/>
              <a:t>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Biodiversity</a:t>
            </a:r>
            <a:endParaRPr sz="1800" u="sng"/>
          </a:p>
        </p:txBody>
      </p:sp>
      <p:sp>
        <p:nvSpPr>
          <p:cNvPr id="91" name="Google Shape;91;p13"/>
          <p:cNvSpPr txBox="1"/>
          <p:nvPr/>
        </p:nvSpPr>
        <p:spPr>
          <a:xfrm>
            <a:off x="628650" y="6593125"/>
            <a:ext cx="5540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What kind of pollution have you seen before?</a:t>
            </a:r>
            <a:endParaRPr sz="1800">
              <a:solidFill>
                <a:srgbClr val="FFFFFF"/>
              </a:solidFill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5264950" y="6954425"/>
            <a:ext cx="19251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3"/>
          <p:cNvCxnSpPr/>
          <p:nvPr/>
        </p:nvCxnSpPr>
        <p:spPr>
          <a:xfrm>
            <a:off x="687575" y="7308050"/>
            <a:ext cx="6502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Google Shape;94;p13"/>
          <p:cNvSpPr txBox="1"/>
          <p:nvPr/>
        </p:nvSpPr>
        <p:spPr>
          <a:xfrm>
            <a:off x="638525" y="5236150"/>
            <a:ext cx="6600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Find your favorite animal on</a:t>
            </a:r>
            <a:r>
              <a:rPr lang="en" sz="1800"/>
              <a:t> </a:t>
            </a:r>
            <a:r>
              <a:rPr lang="en" sz="1800" u="sng">
                <a:solidFill>
                  <a:schemeClr val="hlink"/>
                </a:solidFill>
                <a:hlinkClick r:id="rId5"/>
              </a:rPr>
              <a:t>National Geographic</a:t>
            </a:r>
            <a:r>
              <a:rPr lang="en" sz="1800"/>
              <a:t> </a:t>
            </a:r>
            <a:r>
              <a:rPr lang="en" sz="1800">
                <a:solidFill>
                  <a:srgbClr val="FFFFFF"/>
                </a:solidFill>
              </a:rPr>
              <a:t>and think about what resources they need. 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3C78D8"/>
                </a:solidFill>
              </a:rPr>
              <a:t>VIDEO</a:t>
            </a:r>
            <a:r>
              <a:rPr lang="en" sz="1800">
                <a:solidFill>
                  <a:srgbClr val="4A86E8"/>
                </a:solidFill>
              </a:rPr>
              <a:t>: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Conservation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28650" y="3670225"/>
            <a:ext cx="60507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What kinds of Biodiversity are around you? What do you see when you look out the window? </a:t>
            </a:r>
            <a:endParaRPr sz="1800">
              <a:solidFill>
                <a:srgbClr val="FFFFFF"/>
              </a:solidFill>
            </a:endParaRPr>
          </a:p>
        </p:txBody>
      </p:sp>
      <p:cxnSp>
        <p:nvCxnSpPr>
          <p:cNvPr id="96" name="Google Shape;96;p13"/>
          <p:cNvCxnSpPr/>
          <p:nvPr/>
        </p:nvCxnSpPr>
        <p:spPr>
          <a:xfrm rot="10800000" flipH="1">
            <a:off x="736675" y="4629025"/>
            <a:ext cx="6129300" cy="156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Google Shape;97;p13"/>
          <p:cNvSpPr txBox="1"/>
          <p:nvPr/>
        </p:nvSpPr>
        <p:spPr>
          <a:xfrm>
            <a:off x="589350" y="7684875"/>
            <a:ext cx="436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4A86E8"/>
                </a:solidFill>
              </a:rPr>
              <a:t>VIDEO:</a:t>
            </a:r>
            <a:r>
              <a:rPr lang="en" sz="1700" u="sng"/>
              <a:t> </a:t>
            </a:r>
            <a:r>
              <a:rPr lang="en" sz="1700" u="sng">
                <a:solidFill>
                  <a:schemeClr val="hlink"/>
                </a:solidFill>
                <a:hlinkClick r:id="rId7"/>
              </a:rPr>
              <a:t>Greta Thunberg</a:t>
            </a:r>
            <a:endParaRPr sz="1700" u="sng"/>
          </a:p>
        </p:txBody>
      </p:sp>
      <p:sp>
        <p:nvSpPr>
          <p:cNvPr id="98" name="Google Shape;98;p13"/>
          <p:cNvSpPr txBox="1"/>
          <p:nvPr/>
        </p:nvSpPr>
        <p:spPr>
          <a:xfrm>
            <a:off x="589350" y="8316400"/>
            <a:ext cx="61293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4A86E8"/>
                </a:solidFill>
              </a:rPr>
              <a:t>VIDEO:</a:t>
            </a:r>
            <a:r>
              <a:rPr lang="en" sz="1700" u="sng"/>
              <a:t> </a:t>
            </a:r>
            <a:r>
              <a:rPr lang="en" sz="1700" u="sng">
                <a:solidFill>
                  <a:schemeClr val="hlink"/>
                </a:solidFill>
                <a:hlinkClick r:id="rId8"/>
              </a:rPr>
              <a:t>Alex Lin and E-Waste</a:t>
            </a:r>
            <a:endParaRPr sz="1700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264945" y="801778"/>
            <a:ext cx="7242600" cy="11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/>
              <a:t>Activities and Resources</a:t>
            </a:r>
            <a:endParaRPr sz="3900" b="1"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264900" y="1855025"/>
            <a:ext cx="7242600" cy="76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Nature-documentary movie night! 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Pick your favorite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earth photo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#CreateArtforEarth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Which endangered animal are you?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Carbon Calculator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7"/>
              </a:rPr>
              <a:t>Where to Recycle Electronics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Download the </a:t>
            </a:r>
            <a:r>
              <a:rPr lang="en" sz="2000" u="sng">
                <a:solidFill>
                  <a:schemeClr val="hlink"/>
                </a:solidFill>
                <a:hlinkClick r:id="rId8"/>
              </a:rPr>
              <a:t>One Save a Day App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9"/>
              </a:rPr>
              <a:t>Hip Hop Environmental Activism</a:t>
            </a:r>
            <a:r>
              <a:rPr lang="en" sz="2000"/>
              <a:t> with </a:t>
            </a:r>
            <a:r>
              <a:rPr lang="en" sz="2050">
                <a:solidFill>
                  <a:srgbClr val="030303"/>
                </a:solidFill>
                <a:highlight>
                  <a:srgbClr val="F9F9F9"/>
                </a:highlight>
              </a:rPr>
              <a:t>13-year-old activist Xiuhtezcatl Martinez </a:t>
            </a:r>
            <a:endParaRPr sz="3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10"/>
              </a:rPr>
              <a:t>Plant for Pollinators with Cincinnati Zoo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11"/>
              </a:rPr>
              <a:t>Cincinnati Teenagers and Environmental Justice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12"/>
              </a:rPr>
              <a:t>Test your Natural World Knowledge with WFF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139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Roboto</vt:lpstr>
      <vt:lpstr>Arial</vt:lpstr>
      <vt:lpstr>Geometric</vt:lpstr>
      <vt:lpstr>PowerPoint Presentation</vt:lpstr>
      <vt:lpstr>Activities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NKU Student User</cp:lastModifiedBy>
  <cp:revision>1</cp:revision>
  <dcterms:modified xsi:type="dcterms:W3CDTF">2021-03-22T19:05:38Z</dcterms:modified>
</cp:coreProperties>
</file>