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3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F5CA1E8-8944-457D-822E-22BAE84ABE64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CBCDF89-FD81-4378-9231-31B8D4D8E16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rausr2@nku.edu" TargetMode="External"/><Relationship Id="rId2" Type="http://schemas.openxmlformats.org/officeDocument/2006/relationships/hyperlink" Target="mailto:allenw1@mymail.nk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Buy It Now Surplus PC Pricing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Please contact our surplus specialist for availability</a:t>
            </a:r>
          </a:p>
          <a:p>
            <a:pPr algn="l"/>
            <a:r>
              <a:rPr lang="en-US" sz="1200" dirty="0" smtClean="0"/>
              <a:t>Worth </a:t>
            </a:r>
            <a:r>
              <a:rPr lang="en-US" sz="1200" dirty="0" err="1" smtClean="0"/>
              <a:t>allen</a:t>
            </a:r>
            <a:endParaRPr lang="en-US" sz="1200" dirty="0" smtClean="0"/>
          </a:p>
          <a:p>
            <a:pPr algn="l"/>
            <a:r>
              <a:rPr lang="en-US" sz="1200" dirty="0" smtClean="0"/>
              <a:t>859-572-5119</a:t>
            </a:r>
          </a:p>
          <a:p>
            <a:pPr algn="l"/>
            <a:r>
              <a:rPr lang="en-US" sz="1200" dirty="0" smtClean="0">
                <a:hlinkClick r:id="rId2"/>
              </a:rPr>
              <a:t>allenw1@mymail.nku.edu</a:t>
            </a:r>
            <a:endParaRPr lang="en-US" sz="1200" dirty="0" smtClean="0"/>
          </a:p>
          <a:p>
            <a:pPr algn="l"/>
            <a:endParaRPr lang="en-US" sz="1200" dirty="0"/>
          </a:p>
          <a:p>
            <a:pPr algn="l"/>
            <a:r>
              <a:rPr lang="en-US" sz="1200" dirty="0" smtClean="0"/>
              <a:t>Or</a:t>
            </a:r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Ryan Straus</a:t>
            </a:r>
          </a:p>
          <a:p>
            <a:pPr algn="l"/>
            <a:r>
              <a:rPr lang="en-US" sz="1200" dirty="0" smtClean="0">
                <a:hlinkClick r:id="rId3"/>
              </a:rPr>
              <a:t>strausr2@nku.edu</a:t>
            </a:r>
            <a:endParaRPr lang="en-US" sz="1200" dirty="0" smtClean="0"/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1856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rplus\Desktop\Computer Photos 6-15-2011\01022008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67000" cy="19998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Compact Dell </a:t>
            </a:r>
            <a:r>
              <a:rPr lang="en-US" dirty="0" err="1" smtClean="0"/>
              <a:t>Optiplex</a:t>
            </a:r>
            <a:r>
              <a:rPr lang="en-US" dirty="0" smtClean="0"/>
              <a:t> GX 280 W/ Monitor</a:t>
            </a:r>
          </a:p>
          <a:p>
            <a:pPr algn="ctr"/>
            <a:r>
              <a:rPr lang="en-US" dirty="0" smtClean="0"/>
              <a:t>$100.00</a:t>
            </a:r>
            <a:endParaRPr lang="en-US" dirty="0"/>
          </a:p>
        </p:txBody>
      </p:sp>
      <p:pic>
        <p:nvPicPr>
          <p:cNvPr id="1027" name="Picture 3" descr="C:\Documents and Settings\Surplus\Desktop\Computer Photos 6-15-2011\01022008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869" y="1981200"/>
            <a:ext cx="2642131" cy="1981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23622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Laptops (I Book, Dell Latitudes)</a:t>
            </a:r>
          </a:p>
          <a:p>
            <a:pPr algn="ctr"/>
            <a:r>
              <a:rPr lang="en-US" dirty="0" smtClean="0"/>
              <a:t>Depending on Availability</a:t>
            </a:r>
          </a:p>
          <a:p>
            <a:pPr algn="ctr"/>
            <a:r>
              <a:rPr lang="en-US" dirty="0" smtClean="0"/>
              <a:t>$100.00</a:t>
            </a:r>
            <a:endParaRPr lang="en-US" dirty="0"/>
          </a:p>
        </p:txBody>
      </p:sp>
      <p:pic>
        <p:nvPicPr>
          <p:cNvPr id="1028" name="Picture 4" descr="C:\Documents and Settings\Surplus\Desktop\Computer Photos 6-15-2011\010220081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667000" cy="19998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4800" y="41910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Compact Dell </a:t>
            </a:r>
            <a:r>
              <a:rPr lang="en-US" dirty="0" err="1" smtClean="0"/>
              <a:t>Optiplex</a:t>
            </a:r>
            <a:r>
              <a:rPr lang="en-US" dirty="0" smtClean="0"/>
              <a:t> GX 280</a:t>
            </a:r>
          </a:p>
          <a:p>
            <a:pPr algn="ctr"/>
            <a:r>
              <a:rPr lang="en-US" dirty="0" smtClean="0"/>
              <a:t>$50.00</a:t>
            </a:r>
          </a:p>
          <a:p>
            <a:pPr algn="ctr"/>
            <a:r>
              <a:rPr lang="en-US" dirty="0" smtClean="0"/>
              <a:t>Compact Dell </a:t>
            </a:r>
            <a:r>
              <a:rPr lang="en-US" dirty="0" err="1" smtClean="0"/>
              <a:t>Optiplex</a:t>
            </a:r>
            <a:r>
              <a:rPr lang="en-US" dirty="0" smtClean="0"/>
              <a:t> GX 620</a:t>
            </a:r>
          </a:p>
          <a:p>
            <a:pPr algn="ctr"/>
            <a:r>
              <a:rPr lang="en-US" dirty="0" smtClean="0"/>
              <a:t>$75.00</a:t>
            </a:r>
          </a:p>
          <a:p>
            <a:pPr algn="ctr"/>
            <a:r>
              <a:rPr lang="en-US" dirty="0" smtClean="0"/>
              <a:t>Compact Dell </a:t>
            </a:r>
            <a:r>
              <a:rPr lang="en-US" dirty="0" err="1" smtClean="0"/>
              <a:t>Optiplex</a:t>
            </a:r>
            <a:r>
              <a:rPr lang="en-US" dirty="0" smtClean="0"/>
              <a:t> GX 745 +</a:t>
            </a:r>
          </a:p>
          <a:p>
            <a:pPr algn="ctr"/>
            <a:r>
              <a:rPr lang="en-US" dirty="0" smtClean="0"/>
              <a:t>$100.00</a:t>
            </a: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Available All Computers come with keyboard, mouse and Power Cord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rplus\Desktop\Computer Photos 6-15-2011\01022008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67040" cy="20748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0873" y="160268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Dell </a:t>
            </a:r>
            <a:r>
              <a:rPr lang="en-US" dirty="0" err="1"/>
              <a:t>Optiplex</a:t>
            </a:r>
            <a:r>
              <a:rPr lang="en-US" dirty="0"/>
              <a:t> GX 280</a:t>
            </a:r>
          </a:p>
          <a:p>
            <a:pPr algn="ctr"/>
            <a:r>
              <a:rPr lang="en-US" dirty="0"/>
              <a:t>$50.00</a:t>
            </a:r>
          </a:p>
          <a:p>
            <a:pPr algn="ctr"/>
            <a:r>
              <a:rPr lang="en-US" dirty="0" smtClean="0"/>
              <a:t>Dell </a:t>
            </a:r>
            <a:r>
              <a:rPr lang="en-US" dirty="0" err="1"/>
              <a:t>Optiplex</a:t>
            </a:r>
            <a:r>
              <a:rPr lang="en-US" dirty="0"/>
              <a:t> GX 620</a:t>
            </a:r>
          </a:p>
          <a:p>
            <a:pPr algn="ctr"/>
            <a:r>
              <a:rPr lang="en-US" dirty="0"/>
              <a:t>$75.00</a:t>
            </a:r>
          </a:p>
          <a:p>
            <a:pPr algn="ctr"/>
            <a:r>
              <a:rPr lang="en-US" dirty="0" smtClean="0"/>
              <a:t>Dell </a:t>
            </a:r>
            <a:r>
              <a:rPr lang="en-US" dirty="0" err="1"/>
              <a:t>Optiplex</a:t>
            </a:r>
            <a:r>
              <a:rPr lang="en-US" dirty="0"/>
              <a:t> GX 745 +</a:t>
            </a:r>
          </a:p>
          <a:p>
            <a:pPr algn="ctr"/>
            <a:r>
              <a:rPr lang="en-US" dirty="0"/>
              <a:t>$100.00</a:t>
            </a:r>
          </a:p>
        </p:txBody>
      </p:sp>
      <p:pic>
        <p:nvPicPr>
          <p:cNvPr id="2051" name="Picture 3" descr="C:\Documents and Settings\Surplus\Desktop\Computer Photos 6-15-2011\01022008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743200" cy="20569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819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Mac G5</a:t>
            </a:r>
          </a:p>
          <a:p>
            <a:pPr algn="ctr"/>
            <a:r>
              <a:rPr lang="en-US" dirty="0" smtClean="0"/>
              <a:t>$100.00</a:t>
            </a:r>
            <a:endParaRPr lang="en-US" dirty="0"/>
          </a:p>
        </p:txBody>
      </p:sp>
      <p:pic>
        <p:nvPicPr>
          <p:cNvPr id="2052" name="Picture 4" descr="C:\Documents and Settings\Surplus\Desktop\Computer Photos 6-15-2011\01022008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14800"/>
            <a:ext cx="2819400" cy="2114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57600" y="487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Mac G4</a:t>
            </a:r>
          </a:p>
          <a:p>
            <a:pPr algn="ctr"/>
            <a:r>
              <a:rPr lang="en-US" dirty="0" smtClean="0"/>
              <a:t>$75.00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6211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Available All Computers come with keyboard, mouse and Power Cord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urplus\Desktop\Computer Photos 6-15-2011\01022008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751" cy="2057400"/>
          </a:xfrm>
          <a:prstGeom prst="rect">
            <a:avLst/>
          </a:prstGeom>
          <a:noFill/>
        </p:spPr>
      </p:pic>
      <p:pic>
        <p:nvPicPr>
          <p:cNvPr id="3075" name="Picture 3" descr="C:\Documents and Settings\Surplus\Desktop\Computer Photos 6-15-2011\01022008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9846" y="2057400"/>
            <a:ext cx="3004154" cy="2252663"/>
          </a:xfrm>
          <a:prstGeom prst="rect">
            <a:avLst/>
          </a:prstGeom>
          <a:noFill/>
        </p:spPr>
      </p:pic>
      <p:pic>
        <p:nvPicPr>
          <p:cNvPr id="3076" name="Picture 4" descr="C:\Documents and Settings\Surplus\Desktop\Computer Photos 6-15-2011\01022008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2699293" cy="2024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609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Mac G4 Tower</a:t>
            </a:r>
          </a:p>
          <a:p>
            <a:pPr algn="ctr"/>
            <a:r>
              <a:rPr lang="en-US" dirty="0" smtClean="0"/>
              <a:t>$50.00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 Mac G4 Tower With Monitor and </a:t>
            </a:r>
          </a:p>
          <a:p>
            <a:pPr algn="ctr"/>
            <a:r>
              <a:rPr lang="en-US" dirty="0" smtClean="0"/>
              <a:t>G5 Tower No Monitor</a:t>
            </a:r>
          </a:p>
          <a:p>
            <a:pPr algn="ctr"/>
            <a:r>
              <a:rPr lang="en-US" dirty="0" smtClean="0"/>
              <a:t>$75.00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87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Monitors </a:t>
            </a:r>
          </a:p>
          <a:p>
            <a:pPr algn="ctr"/>
            <a:r>
              <a:rPr lang="en-US" dirty="0" smtClean="0"/>
              <a:t>$25.00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248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Available All Computers come with keyboard, mouse and Power Cord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352</TotalTime>
  <Words>155</Words>
  <Application>Microsoft Office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Georgia</vt:lpstr>
      <vt:lpstr>Wingdings</vt:lpstr>
      <vt:lpstr>Wingdings 2</vt:lpstr>
      <vt:lpstr>Civic</vt:lpstr>
      <vt:lpstr>Buy It Now Surplus PC Pricing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Surplus</dc:creator>
  <cp:lastModifiedBy>Ryan Straus</cp:lastModifiedBy>
  <cp:revision>13</cp:revision>
  <dcterms:created xsi:type="dcterms:W3CDTF">2011-06-15T17:43:17Z</dcterms:created>
  <dcterms:modified xsi:type="dcterms:W3CDTF">2015-12-17T17:02:04Z</dcterms:modified>
</cp:coreProperties>
</file>