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3" r:id="rId1"/>
    <p:sldMasterId id="2147483751" r:id="rId2"/>
    <p:sldMasterId id="2147483777" r:id="rId3"/>
    <p:sldMasterId id="2147483660" r:id="rId4"/>
    <p:sldMasterId id="2147483692" r:id="rId5"/>
    <p:sldMasterId id="2147483667" r:id="rId6"/>
    <p:sldMasterId id="2147483713" r:id="rId7"/>
    <p:sldMasterId id="2147483706" r:id="rId8"/>
    <p:sldMasterId id="2147483674" r:id="rId9"/>
    <p:sldMasterId id="2147483742" r:id="rId10"/>
    <p:sldMasterId id="2147483780" r:id="rId11"/>
    <p:sldMasterId id="2147483760" r:id="rId12"/>
    <p:sldMasterId id="2147483763" r:id="rId13"/>
    <p:sldMasterId id="2147483766" r:id="rId14"/>
    <p:sldMasterId id="2147483769" r:id="rId15"/>
    <p:sldMasterId id="2147483772" r:id="rId16"/>
  </p:sldMasterIdLst>
  <p:notesMasterIdLst>
    <p:notesMasterId r:id="rId50"/>
  </p:notesMasterIdLst>
  <p:handoutMasterIdLst>
    <p:handoutMasterId r:id="rId51"/>
  </p:handoutMasterIdLst>
  <p:sldIdLst>
    <p:sldId id="300" r:id="rId17"/>
    <p:sldId id="299" r:id="rId18"/>
    <p:sldId id="302" r:id="rId19"/>
    <p:sldId id="274" r:id="rId20"/>
    <p:sldId id="258" r:id="rId21"/>
    <p:sldId id="280" r:id="rId22"/>
    <p:sldId id="256" r:id="rId23"/>
    <p:sldId id="276" r:id="rId24"/>
    <p:sldId id="259" r:id="rId25"/>
    <p:sldId id="296" r:id="rId26"/>
    <p:sldId id="293" r:id="rId27"/>
    <p:sldId id="261" r:id="rId28"/>
    <p:sldId id="260" r:id="rId29"/>
    <p:sldId id="262" r:id="rId30"/>
    <p:sldId id="283" r:id="rId31"/>
    <p:sldId id="282" r:id="rId32"/>
    <p:sldId id="284" r:id="rId33"/>
    <p:sldId id="264" r:id="rId34"/>
    <p:sldId id="287" r:id="rId35"/>
    <p:sldId id="263" r:id="rId36"/>
    <p:sldId id="286" r:id="rId37"/>
    <p:sldId id="297" r:id="rId38"/>
    <p:sldId id="289" r:id="rId39"/>
    <p:sldId id="291" r:id="rId40"/>
    <p:sldId id="290" r:id="rId41"/>
    <p:sldId id="292" r:id="rId42"/>
    <p:sldId id="267" r:id="rId43"/>
    <p:sldId id="266" r:id="rId44"/>
    <p:sldId id="268" r:id="rId45"/>
    <p:sldId id="270" r:id="rId46"/>
    <p:sldId id="269" r:id="rId47"/>
    <p:sldId id="271" r:id="rId48"/>
    <p:sldId id="272" r:id="rId49"/>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C"/>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8"/>
    <p:restoredTop sz="96203"/>
  </p:normalViewPr>
  <p:slideViewPr>
    <p:cSldViewPr snapToGrid="0" showGuides="1">
      <p:cViewPr varScale="1">
        <p:scale>
          <a:sx n="52" d="100"/>
          <a:sy n="52" d="100"/>
        </p:scale>
        <p:origin x="280" y="520"/>
      </p:cViewPr>
      <p:guideLst>
        <p:guide orient="horz" pos="4320"/>
        <p:guide pos="76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2864"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3E60DF-27C2-3E51-7A40-551A23A211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44BE7C-16C7-033A-032D-629FAA464C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8F137-B2D0-B840-AADD-F30B8C100927}" type="datetimeFigureOut">
              <a:rPr lang="en-US" smtClean="0"/>
              <a:t>1/21/25</a:t>
            </a:fld>
            <a:endParaRPr lang="en-US"/>
          </a:p>
        </p:txBody>
      </p:sp>
      <p:sp>
        <p:nvSpPr>
          <p:cNvPr id="4" name="Footer Placeholder 3">
            <a:extLst>
              <a:ext uri="{FF2B5EF4-FFF2-40B4-BE49-F238E27FC236}">
                <a16:creationId xmlns:a16="http://schemas.microsoft.com/office/drawing/2014/main" id="{D31DB299-1AC4-0C2C-8313-7EDA9F8641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757F12-236C-7102-825A-8B4F72D4E4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0436DF-7D5A-C341-BA87-779D91B17667}" type="slidenum">
              <a:rPr lang="en-US" smtClean="0"/>
              <a:t>‹#›</a:t>
            </a:fld>
            <a:endParaRPr lang="en-US"/>
          </a:p>
        </p:txBody>
      </p:sp>
    </p:spTree>
    <p:extLst>
      <p:ext uri="{BB962C8B-B14F-4D97-AF65-F5344CB8AC3E}">
        <p14:creationId xmlns:p14="http://schemas.microsoft.com/office/powerpoint/2010/main" val="4158918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97AA4F06-1B76-B042-898D-2C9DE41859A1}" type="datetimeFigureOut">
              <a:rPr lang="en-US" smtClean="0"/>
              <a:pPr/>
              <a:t>1/21/25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B7F183BD-4379-8B43-BE8E-EF8A1C26E288}" type="slidenum">
              <a:rPr lang="en-US" smtClean="0"/>
              <a:pPr/>
              <a:t>‹#›</a:t>
            </a:fld>
            <a:endParaRPr lang="en-US" dirty="0"/>
          </a:p>
        </p:txBody>
      </p:sp>
    </p:spTree>
    <p:extLst>
      <p:ext uri="{BB962C8B-B14F-4D97-AF65-F5344CB8AC3E}">
        <p14:creationId xmlns:p14="http://schemas.microsoft.com/office/powerpoint/2010/main" val="203089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183BD-4379-8B43-BE8E-EF8A1C26E288}" type="slidenum">
              <a:rPr lang="en-US" smtClean="0"/>
              <a:t>28</a:t>
            </a:fld>
            <a:endParaRPr lang="en-US"/>
          </a:p>
        </p:txBody>
      </p:sp>
    </p:spTree>
    <p:extLst>
      <p:ext uri="{BB962C8B-B14F-4D97-AF65-F5344CB8AC3E}">
        <p14:creationId xmlns:p14="http://schemas.microsoft.com/office/powerpoint/2010/main" val="76220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93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93898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F142B5C9-7654-6659-97CF-F668FCCA4452}"/>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74409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llow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A9EF4D8C-F869-8512-0E94-CB69DA7DEB10}"/>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0C452B74-609E-A556-2657-6F6F32C87FD6}"/>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26190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102049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 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15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EA0127C3-3714-B029-42A4-39EA07F108BA}"/>
              </a:ext>
            </a:extLst>
          </p:cNvPr>
          <p:cNvSpPr>
            <a:spLocks noGrp="1"/>
          </p:cNvSpPr>
          <p:nvPr>
            <p:ph type="body" sz="quarter" idx="21" hasCustomPrompt="1"/>
          </p:nvPr>
        </p:nvSpPr>
        <p:spPr>
          <a:xfrm>
            <a:off x="3086528" y="4067396"/>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3044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272225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76979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1018650" y="3385750"/>
            <a:ext cx="10193201"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D2D44491-05A4-6EC7-46F3-B3FD1F860F49}"/>
              </a:ext>
            </a:extLst>
          </p:cNvPr>
          <p:cNvSpPr>
            <a:spLocks noGrp="1"/>
          </p:cNvSpPr>
          <p:nvPr>
            <p:ph type="body" sz="quarter" idx="21" hasCustomPrompt="1"/>
          </p:nvPr>
        </p:nvSpPr>
        <p:spPr>
          <a:xfrm>
            <a:off x="1018650" y="2496067"/>
            <a:ext cx="10203025"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9999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311698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48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3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31552956-78EE-FFF6-8D09-5E5CA1BF70A1}"/>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17355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 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9DAE834F-33F0-C596-2CE0-C3C4F2B1DB3D}"/>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ACEFC806-7762-2B62-C6F3-2995C319228E}"/>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69982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113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bg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38A8404C-AD30-D763-EAEF-8173A7D11DFF}"/>
              </a:ext>
            </a:extLst>
          </p:cNvPr>
          <p:cNvSpPr>
            <a:spLocks noGrp="1"/>
          </p:cNvSpPr>
          <p:nvPr>
            <p:ph type="body" sz="quarter" idx="21" hasCustomPrompt="1"/>
          </p:nvPr>
        </p:nvSpPr>
        <p:spPr>
          <a:xfrm>
            <a:off x="3086527" y="4075482"/>
            <a:ext cx="18214117"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116959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227895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ck - Headline + Conten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969F64B3-DB6C-A497-5C00-5E02EC374D02}"/>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5" name="Text Placeholder 9">
            <a:extLst>
              <a:ext uri="{FF2B5EF4-FFF2-40B4-BE49-F238E27FC236}">
                <a16:creationId xmlns:a16="http://schemas.microsoft.com/office/drawing/2014/main" id="{F6E290A1-1FA1-70D5-B21B-EDC98108F51C}"/>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82D69D0-7A26-0AF8-BBD9-9371AC8E5795}"/>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8" name="Text Placeholder 9">
            <a:extLst>
              <a:ext uri="{FF2B5EF4-FFF2-40B4-BE49-F238E27FC236}">
                <a16:creationId xmlns:a16="http://schemas.microsoft.com/office/drawing/2014/main" id="{E50FB915-A210-35D2-5400-30529A5BB75B}"/>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2D6AEFBF-3C76-F0D9-B2CF-D80B149CA12D}"/>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11" name="Text Placeholder 9">
            <a:extLst>
              <a:ext uri="{FF2B5EF4-FFF2-40B4-BE49-F238E27FC236}">
                <a16:creationId xmlns:a16="http://schemas.microsoft.com/office/drawing/2014/main" id="{E10E8056-74EB-6486-7B49-1EB890F6F16E}"/>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A75F2285-3C2D-F0A4-EC28-9DE6E5A8C432}"/>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36387C4C-168C-2853-BD45-E1676B94BF6C}"/>
              </a:ext>
            </a:extLst>
          </p:cNvPr>
          <p:cNvSpPr>
            <a:spLocks noGrp="1"/>
          </p:cNvSpPr>
          <p:nvPr>
            <p:ph type="body" sz="quarter" idx="22" hasCustomPrompt="1"/>
          </p:nvPr>
        </p:nvSpPr>
        <p:spPr>
          <a:xfrm>
            <a:off x="8893394"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42008A68-BD57-F40B-AE5E-1E07675E6527}"/>
              </a:ext>
            </a:extLst>
          </p:cNvPr>
          <p:cNvSpPr>
            <a:spLocks noGrp="1"/>
          </p:cNvSpPr>
          <p:nvPr>
            <p:ph type="body" sz="quarter" idx="23" hasCustomPrompt="1"/>
          </p:nvPr>
        </p:nvSpPr>
        <p:spPr>
          <a:xfrm>
            <a:off x="17072192" y="3085914"/>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203097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1018650" y="3385750"/>
            <a:ext cx="10076823" cy="9144000"/>
          </a:xfrm>
          <a:prstGeom prst="rect">
            <a:avLst/>
          </a:prstGeom>
        </p:spPr>
        <p:txBody>
          <a:bodyPr anchor="t"/>
          <a:lstStyle>
            <a:lvl1pPr marL="0" indent="0" algn="ctr">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B5573105-3235-3148-C026-BC9860E57D75}"/>
              </a:ext>
            </a:extLst>
          </p:cNvPr>
          <p:cNvSpPr>
            <a:spLocks noGrp="1"/>
          </p:cNvSpPr>
          <p:nvPr>
            <p:ph type="body" sz="quarter" idx="11" hasCustomPrompt="1"/>
          </p:nvPr>
        </p:nvSpPr>
        <p:spPr>
          <a:xfrm>
            <a:off x="1018650" y="2496066"/>
            <a:ext cx="10076823"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010535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White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059144" cy="1421484"/>
          </a:xfrm>
          <a:prstGeom prst="rect">
            <a:avLst/>
          </a:prstGeom>
        </p:spPr>
        <p:txBody>
          <a:bodyPr anchor="b"/>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059144" cy="8773296"/>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4" name="Text Placeholder 10">
            <a:extLst>
              <a:ext uri="{FF2B5EF4-FFF2-40B4-BE49-F238E27FC236}">
                <a16:creationId xmlns:a16="http://schemas.microsoft.com/office/drawing/2014/main" id="{3ABB53B8-8343-1684-8A9C-B2E58C6D2DF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50826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C972B7A8-6E5A-9A09-11A2-08006959E24A}"/>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4357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bg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855653EC-C847-CF29-7D35-3676C64E0C63}"/>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C0A3E980-8D48-7C3C-C52A-60281B214E3B}"/>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6331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NKU)">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A2C9E00-4109-EC2A-2596-AA29D50F029B}"/>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p>
            <a:r>
              <a:rPr lang="en-US" dirty="0"/>
              <a:t>PRESENTATION TITLE</a:t>
            </a:r>
          </a:p>
        </p:txBody>
      </p:sp>
      <p:sp>
        <p:nvSpPr>
          <p:cNvPr id="8" name="Text Placeholder 2">
            <a:extLst>
              <a:ext uri="{FF2B5EF4-FFF2-40B4-BE49-F238E27FC236}">
                <a16:creationId xmlns:a16="http://schemas.microsoft.com/office/drawing/2014/main" id="{17D1D7C5-4576-4A89-CDBC-4A9DF36CD9D7}"/>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516648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317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bg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1D11AB56-3211-53B2-3937-EEE60A486723}"/>
              </a:ext>
            </a:extLst>
          </p:cNvPr>
          <p:cNvSpPr>
            <a:spLocks noGrp="1"/>
          </p:cNvSpPr>
          <p:nvPr>
            <p:ph type="body" sz="quarter" idx="12" hasCustomPrompt="1"/>
          </p:nvPr>
        </p:nvSpPr>
        <p:spPr>
          <a:xfrm>
            <a:off x="3086528" y="4075482"/>
            <a:ext cx="18214118"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154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3339005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3283817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1018650" y="3385750"/>
            <a:ext cx="10093448" cy="9144000"/>
          </a:xfrm>
          <a:prstGeom prst="rect">
            <a:avLst/>
          </a:prstGeom>
        </p:spPr>
        <p:txBody>
          <a:bodyPr anchor="t"/>
          <a:lstStyle>
            <a:lvl1pPr marL="0" indent="0" algn="ctr">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DFEB73F9-5BD5-2479-BB3D-277D5E66A165}"/>
              </a:ext>
            </a:extLst>
          </p:cNvPr>
          <p:cNvSpPr>
            <a:spLocks noGrp="1"/>
          </p:cNvSpPr>
          <p:nvPr>
            <p:ph type="body" sz="quarter" idx="11" hasCustomPrompt="1"/>
          </p:nvPr>
        </p:nvSpPr>
        <p:spPr>
          <a:xfrm>
            <a:off x="1018650" y="2496064"/>
            <a:ext cx="10103273"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206903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736351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3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DE126945-BE2C-4413-E9EC-30E954A95C15}"/>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58078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bg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B0A80599-6392-DCD5-8875-ABEE0FFDFAF6}"/>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12BC91DE-A5FF-DCF0-C680-F58CEF179FB6}"/>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05247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537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14CA9E67-92C3-1E44-2487-35CB505C90BF}"/>
              </a:ext>
            </a:extLst>
          </p:cNvPr>
          <p:cNvSpPr>
            <a:spLocks noGrp="1"/>
          </p:cNvSpPr>
          <p:nvPr>
            <p:ph type="body" sz="quarter" idx="12" hasCustomPrompt="1"/>
          </p:nvPr>
        </p:nvSpPr>
        <p:spPr>
          <a:xfrm>
            <a:off x="3086528" y="4058857"/>
            <a:ext cx="18214118" cy="889686"/>
          </a:xfrm>
          <a:prstGeom prst="rect">
            <a:avLst/>
          </a:prstGeom>
        </p:spPr>
        <p:txBody>
          <a:bodyPr anchor="t"/>
          <a:lstStyle>
            <a:lvl1pPr marL="0" indent="0" algn="ctr">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7016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NKU)">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1774E2C-7001-4966-D399-79D920CE86F8}"/>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288919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3065290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3552111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1018650" y="3385750"/>
            <a:ext cx="10093448"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08AC228E-298B-B811-62AF-213B05CE24B2}"/>
              </a:ext>
            </a:extLst>
          </p:cNvPr>
          <p:cNvSpPr>
            <a:spLocks noGrp="1"/>
          </p:cNvSpPr>
          <p:nvPr>
            <p:ph type="body" sz="quarter" idx="11" hasCustomPrompt="1"/>
          </p:nvPr>
        </p:nvSpPr>
        <p:spPr>
          <a:xfrm>
            <a:off x="1053696" y="2496064"/>
            <a:ext cx="10058402"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178681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F56360C3-23AB-0DE4-DC90-EF3A26D1C282}"/>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756360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061197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37DF0CA1-178F-3C79-4AA7-05E70AE34569}"/>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ADB8C1FF-EFDC-91DE-0E82-24EB5B79031A}"/>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122482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97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6268BD2A-4CD8-2D62-19C4-FF756C54B560}"/>
              </a:ext>
            </a:extLst>
          </p:cNvPr>
          <p:cNvSpPr>
            <a:spLocks noGrp="1"/>
          </p:cNvSpPr>
          <p:nvPr>
            <p:ph type="body" sz="quarter" idx="12" hasCustomPrompt="1"/>
          </p:nvPr>
        </p:nvSpPr>
        <p:spPr>
          <a:xfrm>
            <a:off x="3086528" y="4068188"/>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660952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317025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47398"/>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059401"/>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328781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32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50/50 Image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0"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3" name="Text Placeholder 10">
            <a:extLst>
              <a:ext uri="{FF2B5EF4-FFF2-40B4-BE49-F238E27FC236}">
                <a16:creationId xmlns:a16="http://schemas.microsoft.com/office/drawing/2014/main" id="{0DFE711C-F2F7-85DE-B7DC-03A1C4E4CE1E}"/>
              </a:ext>
            </a:extLst>
          </p:cNvPr>
          <p:cNvSpPr>
            <a:spLocks noGrp="1"/>
          </p:cNvSpPr>
          <p:nvPr>
            <p:ph type="body" sz="quarter" idx="18" hasCustomPrompt="1"/>
          </p:nvPr>
        </p:nvSpPr>
        <p:spPr>
          <a:xfrm>
            <a:off x="722313"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3323114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 50/50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07502" y="1913467"/>
            <a:ext cx="10042518" cy="1472284"/>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07502" y="3756454"/>
            <a:ext cx="10042518"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3" name="Text Placeholder 10">
            <a:extLst>
              <a:ext uri="{FF2B5EF4-FFF2-40B4-BE49-F238E27FC236}">
                <a16:creationId xmlns:a16="http://schemas.microsoft.com/office/drawing/2014/main" id="{B0F2F65A-BB7F-AA35-AD25-A92EF94AAA56}"/>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202042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cxnSp>
        <p:nvCxnSpPr>
          <p:cNvPr id="7" name="Straight Connector 6">
            <a:extLst>
              <a:ext uri="{FF2B5EF4-FFF2-40B4-BE49-F238E27FC236}">
                <a16:creationId xmlns:a16="http://schemas.microsoft.com/office/drawing/2014/main" id="{ADBA27A2-429A-CFB0-E540-C4614FAF2A46}"/>
              </a:ext>
            </a:extLst>
          </p:cNvPr>
          <p:cNvCxnSpPr/>
          <p:nvPr userDrawn="1"/>
        </p:nvCxnSpPr>
        <p:spPr>
          <a:xfrm>
            <a:off x="6400800" y="0"/>
            <a:ext cx="0" cy="137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9">
            <a:extLst>
              <a:ext uri="{FF2B5EF4-FFF2-40B4-BE49-F238E27FC236}">
                <a16:creationId xmlns:a16="http://schemas.microsoft.com/office/drawing/2014/main" id="{A9A83656-1CAC-6568-050A-FB77A5246156}"/>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866139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29F2472E-ACDF-93CD-6782-86BB7940D6CE}"/>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D0D1AA81-CB85-623D-1B98-57A87A55D96B}"/>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900800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294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14CA9E67-92C3-1E44-2487-35CB505C90BF}"/>
              </a:ext>
            </a:extLst>
          </p:cNvPr>
          <p:cNvSpPr>
            <a:spLocks noGrp="1"/>
          </p:cNvSpPr>
          <p:nvPr>
            <p:ph type="body" sz="quarter" idx="12" hasCustomPrompt="1"/>
          </p:nvPr>
        </p:nvSpPr>
        <p:spPr>
          <a:xfrm>
            <a:off x="3086528" y="4083571"/>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561800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129515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3224407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1018650" y="3385750"/>
            <a:ext cx="10093448"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08AC228E-298B-B811-62AF-213B05CE24B2}"/>
              </a:ext>
            </a:extLst>
          </p:cNvPr>
          <p:cNvSpPr>
            <a:spLocks noGrp="1"/>
          </p:cNvSpPr>
          <p:nvPr>
            <p:ph type="body" sz="quarter" idx="11" hasCustomPrompt="1"/>
          </p:nvPr>
        </p:nvSpPr>
        <p:spPr>
          <a:xfrm>
            <a:off x="1018650" y="2496064"/>
            <a:ext cx="10058402"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969942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4" name="Text Placeholder 9">
            <a:extLst>
              <a:ext uri="{FF2B5EF4-FFF2-40B4-BE49-F238E27FC236}">
                <a16:creationId xmlns:a16="http://schemas.microsoft.com/office/drawing/2014/main" id="{F56360C3-23AB-0DE4-DC90-EF3A26D1C282}"/>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79248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06E44F76-FF2D-DED5-5E99-9011E70D22C2}"/>
              </a:ext>
            </a:extLst>
          </p:cNvPr>
          <p:cNvSpPr>
            <a:spLocks noGrp="1"/>
          </p:cNvSpPr>
          <p:nvPr>
            <p:ph type="body" sz="quarter" idx="21" hasCustomPrompt="1"/>
          </p:nvPr>
        </p:nvSpPr>
        <p:spPr>
          <a:xfrm>
            <a:off x="3086527" y="4067397"/>
            <a:ext cx="18214117"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650394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500458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7" name="Text Placeholder 10">
            <a:extLst>
              <a:ext uri="{FF2B5EF4-FFF2-40B4-BE49-F238E27FC236}">
                <a16:creationId xmlns:a16="http://schemas.microsoft.com/office/drawing/2014/main" id="{37DF0CA1-178F-3C79-4AA7-05E70AE34569}"/>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ADB8C1FF-EFDC-91DE-0E82-24EB5B79031A}"/>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051243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in Title (Arts &amp; Science)">
    <p:bg>
      <p:bgPr>
        <a:solidFill>
          <a:srgbClr val="FFC72C"/>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60696B6-2E95-E5D4-15DA-0C1AC69FDC19}"/>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lvl1pPr algn="ctr">
              <a:defRPr sz="10000" b="1" i="0">
                <a:latin typeface="Franklin Gothic Demi Cond" panose="020B0603020102020204" pitchFamily="34" charset="0"/>
              </a:defRPr>
            </a:lvl1pPr>
          </a:lstStyle>
          <a:p>
            <a:r>
              <a:rPr lang="en-US" dirty="0"/>
              <a:t>PRESENTATION TITLE</a:t>
            </a:r>
          </a:p>
        </p:txBody>
      </p:sp>
      <p:sp>
        <p:nvSpPr>
          <p:cNvPr id="8" name="Text Placeholder 2">
            <a:extLst>
              <a:ext uri="{FF2B5EF4-FFF2-40B4-BE49-F238E27FC236}">
                <a16:creationId xmlns:a16="http://schemas.microsoft.com/office/drawing/2014/main" id="{E4F0329D-CEEC-1E85-EB7D-6F753C2A8BBA}"/>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1270975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Arts &amp; Science)">
    <p:bg>
      <p:bgPr>
        <a:solidFill>
          <a:srgbClr val="FFC72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F8552E-A076-04A8-DFBC-F561731425FF}"/>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3495421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in Title (Hai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07E43B-B108-1D31-217A-D6592088D63F}"/>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lvl1pPr algn="ctr">
              <a:defRPr sz="10000" b="1" i="0">
                <a:latin typeface="Franklin Gothic Demi Cond" panose="020B0603020102020204" pitchFamily="34" charset="0"/>
              </a:defRPr>
            </a:lvl1pPr>
          </a:lstStyle>
          <a:p>
            <a:r>
              <a:rPr lang="en-US" dirty="0"/>
              <a:t>PRESENTATION TITLE</a:t>
            </a:r>
          </a:p>
        </p:txBody>
      </p:sp>
      <p:sp>
        <p:nvSpPr>
          <p:cNvPr id="5" name="Text Placeholder 2">
            <a:extLst>
              <a:ext uri="{FF2B5EF4-FFF2-40B4-BE49-F238E27FC236}">
                <a16:creationId xmlns:a16="http://schemas.microsoft.com/office/drawing/2014/main" id="{794B89F1-0919-2782-227D-15EA06722228}"/>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2399958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Hai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296221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in Title (CHH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6C55E8E-A03E-3153-E415-2F6CE966947D}"/>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lvl1pPr algn="ctr">
              <a:defRPr sz="10000" b="1" i="0">
                <a:latin typeface="Franklin Gothic Demi Cond" panose="020B0603020102020204" pitchFamily="34" charset="0"/>
              </a:defRPr>
            </a:lvl1pPr>
          </a:lstStyle>
          <a:p>
            <a:r>
              <a:rPr lang="en-US" dirty="0"/>
              <a:t>PRESENTATION TITLE</a:t>
            </a:r>
          </a:p>
        </p:txBody>
      </p:sp>
      <p:sp>
        <p:nvSpPr>
          <p:cNvPr id="5" name="Text Placeholder 2">
            <a:extLst>
              <a:ext uri="{FF2B5EF4-FFF2-40B4-BE49-F238E27FC236}">
                <a16:creationId xmlns:a16="http://schemas.microsoft.com/office/drawing/2014/main" id="{B5D949E1-310C-111F-B785-EF872172D64F}"/>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1966434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CHH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199374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in Title (Honor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31B34DB-4D60-8492-28B1-75D68CA83D9D}"/>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lvl1pPr algn="ctr">
              <a:defRPr sz="10000" b="1" i="0">
                <a:latin typeface="Franklin Gothic Demi Cond" panose="020B0603020102020204" pitchFamily="34" charset="0"/>
              </a:defRPr>
            </a:lvl1pPr>
          </a:lstStyle>
          <a:p>
            <a:r>
              <a:rPr lang="en-US" dirty="0"/>
              <a:t>PRESENTATION TITLE</a:t>
            </a:r>
          </a:p>
        </p:txBody>
      </p:sp>
      <p:sp>
        <p:nvSpPr>
          <p:cNvPr id="5" name="Text Placeholder 2">
            <a:extLst>
              <a:ext uri="{FF2B5EF4-FFF2-40B4-BE49-F238E27FC236}">
                <a16:creationId xmlns:a16="http://schemas.microsoft.com/office/drawing/2014/main" id="{D13B1302-12BB-FB15-2ED1-82EB9E73EBB4}"/>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2449200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Honor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177460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Tree>
    <p:extLst>
      <p:ext uri="{BB962C8B-B14F-4D97-AF65-F5344CB8AC3E}">
        <p14:creationId xmlns:p14="http://schemas.microsoft.com/office/powerpoint/2010/main" val="2028590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in Title (Informatic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6EE8BE0-40ED-C34A-5532-B1091BE11B52}"/>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lvl1pPr algn="ctr">
              <a:defRPr sz="10000" b="1" i="0">
                <a:latin typeface="Franklin Gothic Demi Cond" panose="020B0603020102020204" pitchFamily="34" charset="0"/>
              </a:defRPr>
            </a:lvl1pPr>
          </a:lstStyle>
          <a:p>
            <a:r>
              <a:rPr lang="en-US" dirty="0"/>
              <a:t>PRESENTATION TITLE</a:t>
            </a:r>
          </a:p>
        </p:txBody>
      </p:sp>
      <p:sp>
        <p:nvSpPr>
          <p:cNvPr id="5" name="Text Placeholder 2">
            <a:extLst>
              <a:ext uri="{FF2B5EF4-FFF2-40B4-BE49-F238E27FC236}">
                <a16:creationId xmlns:a16="http://schemas.microsoft.com/office/drawing/2014/main" id="{475F2183-A8C2-EDB6-1193-0B5684614E91}"/>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39880191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Informatic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1975721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in Title (Chas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31A95E8-8E5C-1577-0C17-AFE6757B10AC}"/>
              </a:ext>
            </a:extLst>
          </p:cNvPr>
          <p:cNvSpPr>
            <a:spLocks noGrp="1"/>
          </p:cNvSpPr>
          <p:nvPr>
            <p:ph type="title" hasCustomPrompt="1"/>
          </p:nvPr>
        </p:nvSpPr>
        <p:spPr>
          <a:xfrm>
            <a:off x="1676400" y="4330334"/>
            <a:ext cx="21034375" cy="2651125"/>
          </a:xfrm>
          <a:prstGeom prst="rect">
            <a:avLst/>
          </a:prstGeom>
        </p:spPr>
        <p:txBody>
          <a:bodyPr vert="horz" lIns="91440" tIns="45720" rIns="91440" bIns="45720" rtlCol="0" anchor="ctr">
            <a:normAutofit/>
          </a:bodyPr>
          <a:lstStyle>
            <a:lvl1pPr algn="ctr">
              <a:defRPr sz="10000" b="1" i="0">
                <a:latin typeface="Franklin Gothic Demi Cond" panose="020B0603020102020204" pitchFamily="34" charset="0"/>
              </a:defRPr>
            </a:lvl1pPr>
          </a:lstStyle>
          <a:p>
            <a:r>
              <a:rPr lang="en-US" dirty="0"/>
              <a:t>PRESENTATION TITLE</a:t>
            </a:r>
          </a:p>
        </p:txBody>
      </p:sp>
      <p:sp>
        <p:nvSpPr>
          <p:cNvPr id="5" name="Text Placeholder 2">
            <a:extLst>
              <a:ext uri="{FF2B5EF4-FFF2-40B4-BE49-F238E27FC236}">
                <a16:creationId xmlns:a16="http://schemas.microsoft.com/office/drawing/2014/main" id="{BFC6A5A8-E89F-9C88-2E40-FD39760F9193}"/>
              </a:ext>
            </a:extLst>
          </p:cNvPr>
          <p:cNvSpPr>
            <a:spLocks noGrp="1"/>
          </p:cNvSpPr>
          <p:nvPr>
            <p:ph idx="1"/>
          </p:nvPr>
        </p:nvSpPr>
        <p:spPr>
          <a:xfrm>
            <a:off x="1676400" y="6713649"/>
            <a:ext cx="21034375" cy="920590"/>
          </a:xfrm>
          <a:prstGeom prst="rect">
            <a:avLst/>
          </a:prstGeom>
        </p:spPr>
        <p:txBody>
          <a:bodyPr vert="horz" lIns="91440" tIns="45720" rIns="91440" bIns="45720" rtlCol="0">
            <a:normAutofit/>
          </a:bodyPr>
          <a:lstStyle>
            <a:lvl1pPr algn="ctr">
              <a:defRPr sz="4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3406565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Chas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416127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 3 Column">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17" name="Text Placeholder 9">
            <a:extLst>
              <a:ext uri="{FF2B5EF4-FFF2-40B4-BE49-F238E27FC236}">
                <a16:creationId xmlns:a16="http://schemas.microsoft.com/office/drawing/2014/main" id="{DCB0EA20-4B46-AAA8-90F9-DEA0E2BF4D5F}"/>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20" name="Text Placeholder 9">
            <a:extLst>
              <a:ext uri="{FF2B5EF4-FFF2-40B4-BE49-F238E27FC236}">
                <a16:creationId xmlns:a16="http://schemas.microsoft.com/office/drawing/2014/main" id="{327D6E07-82EF-216C-414F-42B088DA45A0}"/>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21" name="Text Placeholder 9">
            <a:extLst>
              <a:ext uri="{FF2B5EF4-FFF2-40B4-BE49-F238E27FC236}">
                <a16:creationId xmlns:a16="http://schemas.microsoft.com/office/drawing/2014/main" id="{0158DC6F-905A-7C0F-DC17-EBF5C3AA1BC8}"/>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23" name="Text Placeholder 9">
            <a:extLst>
              <a:ext uri="{FF2B5EF4-FFF2-40B4-BE49-F238E27FC236}">
                <a16:creationId xmlns:a16="http://schemas.microsoft.com/office/drawing/2014/main" id="{EC8CC233-0F82-3CC8-78EE-45AE6AEC6552}"/>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 Here</a:t>
            </a:r>
          </a:p>
        </p:txBody>
      </p:sp>
      <p:sp>
        <p:nvSpPr>
          <p:cNvPr id="24" name="Text Placeholder 9">
            <a:extLst>
              <a:ext uri="{FF2B5EF4-FFF2-40B4-BE49-F238E27FC236}">
                <a16:creationId xmlns:a16="http://schemas.microsoft.com/office/drawing/2014/main" id="{4869F672-3273-7862-27FE-61648B4FE226}"/>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2" name="Text Placeholder 9">
            <a:extLst>
              <a:ext uri="{FF2B5EF4-FFF2-40B4-BE49-F238E27FC236}">
                <a16:creationId xmlns:a16="http://schemas.microsoft.com/office/drawing/2014/main" id="{B4A60264-5F70-3254-A171-F3743D70D788}"/>
              </a:ext>
            </a:extLst>
          </p:cNvPr>
          <p:cNvSpPr>
            <a:spLocks noGrp="1"/>
          </p:cNvSpPr>
          <p:nvPr>
            <p:ph type="body" sz="quarter" idx="21" hasCustomPrompt="1"/>
          </p:nvPr>
        </p:nvSpPr>
        <p:spPr>
          <a:xfrm>
            <a:off x="714593" y="3069870"/>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3" name="Text Placeholder 9">
            <a:extLst>
              <a:ext uri="{FF2B5EF4-FFF2-40B4-BE49-F238E27FC236}">
                <a16:creationId xmlns:a16="http://schemas.microsoft.com/office/drawing/2014/main" id="{ECAFFDCE-010D-CE9B-0D70-4D95AF358E09}"/>
              </a:ext>
            </a:extLst>
          </p:cNvPr>
          <p:cNvSpPr>
            <a:spLocks noGrp="1"/>
          </p:cNvSpPr>
          <p:nvPr>
            <p:ph type="body" sz="quarter" idx="22" hasCustomPrompt="1"/>
          </p:nvPr>
        </p:nvSpPr>
        <p:spPr>
          <a:xfrm>
            <a:off x="8893394" y="3014694"/>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5" name="Text Placeholder 9">
            <a:extLst>
              <a:ext uri="{FF2B5EF4-FFF2-40B4-BE49-F238E27FC236}">
                <a16:creationId xmlns:a16="http://schemas.microsoft.com/office/drawing/2014/main" id="{1E60B4FB-D96A-0CA3-8D78-98A51009A56E}"/>
              </a:ext>
            </a:extLst>
          </p:cNvPr>
          <p:cNvSpPr>
            <a:spLocks noGrp="1"/>
          </p:cNvSpPr>
          <p:nvPr>
            <p:ph type="body" sz="quarter" idx="23" hasCustomPrompt="1"/>
          </p:nvPr>
        </p:nvSpPr>
        <p:spPr>
          <a:xfrm>
            <a:off x="17072189" y="3006027"/>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86938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ellow - 50/5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4" name="Text Placeholder 9">
            <a:extLst>
              <a:ext uri="{FF2B5EF4-FFF2-40B4-BE49-F238E27FC236}">
                <a16:creationId xmlns:a16="http://schemas.microsoft.com/office/drawing/2014/main" id="{8858FC93-A68B-8053-CB13-0BE834CE7FEA}"/>
              </a:ext>
            </a:extLst>
          </p:cNvPr>
          <p:cNvSpPr>
            <a:spLocks noGrp="1"/>
          </p:cNvSpPr>
          <p:nvPr>
            <p:ph type="body" sz="quarter" idx="21" hasCustomPrompt="1"/>
          </p:nvPr>
        </p:nvSpPr>
        <p:spPr>
          <a:xfrm>
            <a:off x="1018650" y="2471353"/>
            <a:ext cx="10176576"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
        <p:nvSpPr>
          <p:cNvPr id="9" name="Text Placeholder 9">
            <a:extLst>
              <a:ext uri="{FF2B5EF4-FFF2-40B4-BE49-F238E27FC236}">
                <a16:creationId xmlns:a16="http://schemas.microsoft.com/office/drawing/2014/main" id="{EF26012E-B5B3-BA4A-B195-3B585E4A0B19}"/>
              </a:ext>
            </a:extLst>
          </p:cNvPr>
          <p:cNvSpPr>
            <a:spLocks noGrp="1"/>
          </p:cNvSpPr>
          <p:nvPr>
            <p:ph type="body" sz="quarter" idx="12" hasCustomPrompt="1"/>
          </p:nvPr>
        </p:nvSpPr>
        <p:spPr>
          <a:xfrm>
            <a:off x="1018650" y="3385750"/>
            <a:ext cx="10195560"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13" name="Text Placeholder 9">
            <a:extLst>
              <a:ext uri="{FF2B5EF4-FFF2-40B4-BE49-F238E27FC236}">
                <a16:creationId xmlns:a16="http://schemas.microsoft.com/office/drawing/2014/main" id="{43832DD8-3213-4A49-BAD9-B0ABFEB221DB}"/>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a:t>
            </a:r>
          </a:p>
        </p:txBody>
      </p:sp>
      <p:sp>
        <p:nvSpPr>
          <p:cNvPr id="14" name="Text Placeholder 9">
            <a:extLst>
              <a:ext uri="{FF2B5EF4-FFF2-40B4-BE49-F238E27FC236}">
                <a16:creationId xmlns:a16="http://schemas.microsoft.com/office/drawing/2014/main" id="{E1292EE4-59D7-3343-AA47-DB3E69D0D3C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3334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1.sv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0.png"/><Relationship Id="rId5" Type="http://schemas.openxmlformats.org/officeDocument/2006/relationships/slideLayout" Target="../slideLayouts/slideLayout58.xml"/><Relationship Id="rId10" Type="http://schemas.openxmlformats.org/officeDocument/2006/relationships/image" Target="../media/image12.jpeg"/><Relationship Id="rId4" Type="http://schemas.openxmlformats.org/officeDocument/2006/relationships/slideLayout" Target="../slideLayouts/slideLayout57.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13.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image" Target="../media/image14.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15.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16.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17.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emf"/><Relationship Id="rId5" Type="http://schemas.openxmlformats.org/officeDocument/2006/relationships/slideLayout" Target="../slideLayouts/slideLayout9.xml"/><Relationship Id="rId10"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emf"/><Relationship Id="rId5" Type="http://schemas.openxmlformats.org/officeDocument/2006/relationships/slideLayout" Target="../slideLayouts/slideLayout18.xml"/><Relationship Id="rId10" Type="http://schemas.openxmlformats.org/officeDocument/2006/relationships/image" Target="../media/image6.jpeg"/><Relationship Id="rId4" Type="http://schemas.openxmlformats.org/officeDocument/2006/relationships/slideLayout" Target="../slideLayouts/slideLayout1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7.emf"/><Relationship Id="rId4" Type="http://schemas.openxmlformats.org/officeDocument/2006/relationships/slideLayout" Target="../slideLayouts/slideLayout2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7.emf"/><Relationship Id="rId5" Type="http://schemas.openxmlformats.org/officeDocument/2006/relationships/slideLayout" Target="../slideLayouts/slideLayout34.xml"/><Relationship Id="rId10" Type="http://schemas.openxmlformats.org/officeDocument/2006/relationships/image" Target="../media/image8.jpeg"/><Relationship Id="rId4" Type="http://schemas.openxmlformats.org/officeDocument/2006/relationships/slideLayout" Target="../slideLayouts/slideLayout3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5.emf"/><Relationship Id="rId5" Type="http://schemas.openxmlformats.org/officeDocument/2006/relationships/slideLayout" Target="../slideLayouts/slideLayout42.xml"/><Relationship Id="rId10" Type="http://schemas.openxmlformats.org/officeDocument/2006/relationships/image" Target="../media/image9.jpeg"/><Relationship Id="rId4" Type="http://schemas.openxmlformats.org/officeDocument/2006/relationships/slideLayout" Target="../slideLayouts/slideLayout4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1.svg"/><Relationship Id="rId5" Type="http://schemas.openxmlformats.org/officeDocument/2006/relationships/slideLayout" Target="../slideLayouts/slideLayout50.xml"/><Relationship Id="rId10" Type="http://schemas.openxmlformats.org/officeDocument/2006/relationships/image" Target="../media/image10.png"/><Relationship Id="rId4" Type="http://schemas.openxmlformats.org/officeDocument/2006/relationships/slideLayout" Target="../slideLayouts/slideLayout4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86C963-8A6A-FC6A-50EB-18A30BA3D06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87" y="0"/>
            <a:ext cx="24384000" cy="12336379"/>
          </a:xfrm>
          <a:prstGeom prst="rect">
            <a:avLst/>
          </a:prstGeom>
        </p:spPr>
      </p:pic>
      <p:sp>
        <p:nvSpPr>
          <p:cNvPr id="2" name="Rectangle 1">
            <a:extLst>
              <a:ext uri="{FF2B5EF4-FFF2-40B4-BE49-F238E27FC236}">
                <a16:creationId xmlns:a16="http://schemas.microsoft.com/office/drawing/2014/main" id="{13930B97-A3F9-AC1E-3E3D-600B5D862888}"/>
              </a:ext>
            </a:extLst>
          </p:cNvPr>
          <p:cNvSpPr/>
          <p:nvPr userDrawn="1"/>
        </p:nvSpPr>
        <p:spPr>
          <a:xfrm>
            <a:off x="-2" y="11008412"/>
            <a:ext cx="24387176"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pic>
        <p:nvPicPr>
          <p:cNvPr id="8" name="Picture 7" descr="A logo of a university&#10;&#10;Description automatically generated">
            <a:extLst>
              <a:ext uri="{FF2B5EF4-FFF2-40B4-BE49-F238E27FC236}">
                <a16:creationId xmlns:a16="http://schemas.microsoft.com/office/drawing/2014/main" id="{F55DE50B-DAF1-46D0-BF82-0CA16AB2EB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78787" y="11008412"/>
            <a:ext cx="8229600" cy="2743200"/>
          </a:xfrm>
          <a:prstGeom prst="rect">
            <a:avLst/>
          </a:prstGeom>
        </p:spPr>
      </p:pic>
    </p:spTree>
    <p:extLst>
      <p:ext uri="{BB962C8B-B14F-4D97-AF65-F5344CB8AC3E}">
        <p14:creationId xmlns:p14="http://schemas.microsoft.com/office/powerpoint/2010/main" val="1156697399"/>
      </p:ext>
    </p:extLst>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1074972-E4C0-8046-1D58-BEA3FCC7FB63}"/>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646895" y="583719"/>
            <a:ext cx="2043905" cy="1007560"/>
          </a:xfrm>
          <a:prstGeom prst="rect">
            <a:avLst/>
          </a:prstGeom>
        </p:spPr>
      </p:pic>
      <p:sp>
        <p:nvSpPr>
          <p:cNvPr id="2" name="TextBox 1">
            <a:extLst>
              <a:ext uri="{FF2B5EF4-FFF2-40B4-BE49-F238E27FC236}">
                <a16:creationId xmlns:a16="http://schemas.microsoft.com/office/drawing/2014/main" id="{83A97A53-8BB3-54B8-60EF-30E3FCC4878E}"/>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Tree>
    <p:extLst>
      <p:ext uri="{BB962C8B-B14F-4D97-AF65-F5344CB8AC3E}">
        <p14:creationId xmlns:p14="http://schemas.microsoft.com/office/powerpoint/2010/main" val="5903585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EC8E7306-537F-0BDA-69FF-55678829E06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461692" y="10195561"/>
            <a:ext cx="7463790" cy="3029056"/>
          </a:xfrm>
          <a:prstGeom prst="rect">
            <a:avLst/>
          </a:prstGeom>
        </p:spPr>
      </p:pic>
    </p:spTree>
    <p:extLst>
      <p:ext uri="{BB962C8B-B14F-4D97-AF65-F5344CB8AC3E}">
        <p14:creationId xmlns:p14="http://schemas.microsoft.com/office/powerpoint/2010/main" val="3791398059"/>
      </p:ext>
    </p:extLst>
  </p:cSld>
  <p:clrMap bg1="lt1" tx1="dk1" bg2="lt2" tx2="dk2" accent1="accent1" accent2="accent2" accent3="accent3" accent4="accent4" accent5="accent5" accent6="accent6" hlink="hlink" folHlink="folHlink"/>
  <p:sldLayoutIdLst>
    <p:sldLayoutId id="2147483781" r:id="rId1"/>
    <p:sldLayoutId id="21474837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AA1B2-62A8-E899-00D0-151756201D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072608" y="10195561"/>
            <a:ext cx="8241957" cy="3029056"/>
          </a:xfrm>
          <a:prstGeom prst="rect">
            <a:avLst/>
          </a:prstGeom>
        </p:spPr>
      </p:pic>
    </p:spTree>
    <p:extLst>
      <p:ext uri="{BB962C8B-B14F-4D97-AF65-F5344CB8AC3E}">
        <p14:creationId xmlns:p14="http://schemas.microsoft.com/office/powerpoint/2010/main" val="2804575210"/>
      </p:ext>
    </p:extLst>
  </p:cSld>
  <p:clrMap bg1="lt1" tx1="dk1" bg2="lt2" tx2="dk2" accent1="accent1" accent2="accent2" accent3="accent3" accent4="accent4" accent5="accent5" accent6="accent6" hlink="hlink" folHlink="folHlink"/>
  <p:sldLayoutIdLst>
    <p:sldLayoutId id="2147483761" r:id="rId1"/>
    <p:sldLayoutId id="2147483762"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AA1B2-62A8-E899-00D0-151756201D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121138" y="10195561"/>
            <a:ext cx="10144897" cy="3029056"/>
          </a:xfrm>
          <a:prstGeom prst="rect">
            <a:avLst/>
          </a:prstGeom>
        </p:spPr>
      </p:pic>
    </p:spTree>
    <p:extLst>
      <p:ext uri="{BB962C8B-B14F-4D97-AF65-F5344CB8AC3E}">
        <p14:creationId xmlns:p14="http://schemas.microsoft.com/office/powerpoint/2010/main" val="2337607556"/>
      </p:ext>
    </p:extLst>
  </p:cSld>
  <p:clrMap bg1="lt1" tx1="dk1" bg2="lt2" tx2="dk2" accent1="accent1" accent2="accent2" accent3="accent3" accent4="accent4" accent5="accent5" accent6="accent6" hlink="hlink" folHlink="folHlink"/>
  <p:sldLayoutIdLst>
    <p:sldLayoutId id="2147483764" r:id="rId1"/>
    <p:sldLayoutId id="2147483765"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AA1B2-62A8-E899-00D0-151756201D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326819" y="10195561"/>
            <a:ext cx="5733535" cy="3029056"/>
          </a:xfrm>
          <a:prstGeom prst="rect">
            <a:avLst/>
          </a:prstGeom>
        </p:spPr>
      </p:pic>
    </p:spTree>
    <p:extLst>
      <p:ext uri="{BB962C8B-B14F-4D97-AF65-F5344CB8AC3E}">
        <p14:creationId xmlns:p14="http://schemas.microsoft.com/office/powerpoint/2010/main" val="1316108929"/>
      </p:ext>
    </p:extLst>
  </p:cSld>
  <p:clrMap bg1="lt1" tx1="dk1" bg2="lt2" tx2="dk2" accent1="accent1" accent2="accent2" accent3="accent3" accent4="accent4" accent5="accent5" accent6="accent6" hlink="hlink" folHlink="folHlink"/>
  <p:sldLayoutIdLst>
    <p:sldLayoutId id="2147483767" r:id="rId1"/>
    <p:sldLayoutId id="2147483768"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AA1B2-62A8-E899-00D0-151756201D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869619" y="10195561"/>
            <a:ext cx="6647936" cy="3029056"/>
          </a:xfrm>
          <a:prstGeom prst="rect">
            <a:avLst/>
          </a:prstGeom>
        </p:spPr>
      </p:pic>
    </p:spTree>
    <p:extLst>
      <p:ext uri="{BB962C8B-B14F-4D97-AF65-F5344CB8AC3E}">
        <p14:creationId xmlns:p14="http://schemas.microsoft.com/office/powerpoint/2010/main" val="650262569"/>
      </p:ext>
    </p:extLst>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9" name="Picture 8" descr="A white flame in the dark&#10;&#10;Description automatically generated">
            <a:extLst>
              <a:ext uri="{FF2B5EF4-FFF2-40B4-BE49-F238E27FC236}">
                <a16:creationId xmlns:a16="http://schemas.microsoft.com/office/drawing/2014/main" id="{B2C08D1F-60B6-79B6-FE97-2A98A514E4C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07387" y="9849401"/>
            <a:ext cx="7772400" cy="3597639"/>
          </a:xfrm>
          <a:prstGeom prst="rect">
            <a:avLst/>
          </a:prstGeom>
        </p:spPr>
      </p:pic>
    </p:spTree>
    <p:extLst>
      <p:ext uri="{BB962C8B-B14F-4D97-AF65-F5344CB8AC3E}">
        <p14:creationId xmlns:p14="http://schemas.microsoft.com/office/powerpoint/2010/main" val="789097841"/>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F1BD2-F7AC-ED2F-BC9E-6A6ED38B43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1"/>
            <a:ext cx="24387175" cy="13716000"/>
          </a:xfrm>
          <a:prstGeom prst="rect">
            <a:avLst/>
          </a:prstGeom>
        </p:spPr>
      </p:pic>
      <p:sp>
        <p:nvSpPr>
          <p:cNvPr id="4" name="Rectangle 3">
            <a:extLst>
              <a:ext uri="{FF2B5EF4-FFF2-40B4-BE49-F238E27FC236}">
                <a16:creationId xmlns:a16="http://schemas.microsoft.com/office/drawing/2014/main" id="{AB9F606F-6693-4DFA-1891-4AC62A80C643}"/>
              </a:ext>
            </a:extLst>
          </p:cNvPr>
          <p:cNvSpPr/>
          <p:nvPr userDrawn="1"/>
        </p:nvSpPr>
        <p:spPr>
          <a:xfrm>
            <a:off x="-2" y="10450146"/>
            <a:ext cx="24387176" cy="33014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16" name="Rectangle 15">
            <a:extLst>
              <a:ext uri="{FF2B5EF4-FFF2-40B4-BE49-F238E27FC236}">
                <a16:creationId xmlns:a16="http://schemas.microsoft.com/office/drawing/2014/main" id="{2C855D70-101C-8EE5-ACE5-4874A1B92081}"/>
              </a:ext>
            </a:extLst>
          </p:cNvPr>
          <p:cNvSpPr/>
          <p:nvPr userDrawn="1"/>
        </p:nvSpPr>
        <p:spPr>
          <a:xfrm>
            <a:off x="-1" y="10725912"/>
            <a:ext cx="24387176" cy="282500"/>
          </a:xfrm>
          <a:prstGeom prst="rect">
            <a:avLst/>
          </a:prstGeom>
          <a:solidFill>
            <a:srgbClr val="FFC7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18" name="Rectangle 17">
            <a:extLst>
              <a:ext uri="{FF2B5EF4-FFF2-40B4-BE49-F238E27FC236}">
                <a16:creationId xmlns:a16="http://schemas.microsoft.com/office/drawing/2014/main" id="{9C815259-7F43-50A9-119E-D0ADCAD46163}"/>
              </a:ext>
            </a:extLst>
          </p:cNvPr>
          <p:cNvSpPr/>
          <p:nvPr userDrawn="1"/>
        </p:nvSpPr>
        <p:spPr>
          <a:xfrm>
            <a:off x="-1" y="10450146"/>
            <a:ext cx="24387176" cy="275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sp>
        <p:nvSpPr>
          <p:cNvPr id="17" name="Rectangle 16">
            <a:extLst>
              <a:ext uri="{FF2B5EF4-FFF2-40B4-BE49-F238E27FC236}">
                <a16:creationId xmlns:a16="http://schemas.microsoft.com/office/drawing/2014/main" id="{7971712E-F822-2D95-2948-190E5DCDA9AF}"/>
              </a:ext>
            </a:extLst>
          </p:cNvPr>
          <p:cNvSpPr/>
          <p:nvPr userDrawn="1"/>
        </p:nvSpPr>
        <p:spPr>
          <a:xfrm>
            <a:off x="-1" y="10637839"/>
            <a:ext cx="24387176" cy="18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ndParaRPr>
          </a:p>
        </p:txBody>
      </p:sp>
      <p:pic>
        <p:nvPicPr>
          <p:cNvPr id="23" name="Picture 22" descr="A logo of a university&#10;&#10;Description automatically generated">
            <a:extLst>
              <a:ext uri="{FF2B5EF4-FFF2-40B4-BE49-F238E27FC236}">
                <a16:creationId xmlns:a16="http://schemas.microsoft.com/office/drawing/2014/main" id="{26505BD7-F4B4-FB99-85A5-F28D1BE38D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78787" y="11008412"/>
            <a:ext cx="8229600" cy="2743200"/>
          </a:xfrm>
          <a:prstGeom prst="rect">
            <a:avLst/>
          </a:prstGeom>
        </p:spPr>
      </p:pic>
    </p:spTree>
    <p:extLst>
      <p:ext uri="{BB962C8B-B14F-4D97-AF65-F5344CB8AC3E}">
        <p14:creationId xmlns:p14="http://schemas.microsoft.com/office/powerpoint/2010/main" val="2774481814"/>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14C27F-9BB3-D020-64FA-F76A53E02387}"/>
              </a:ext>
            </a:extLst>
          </p:cNvPr>
          <p:cNvPicPr>
            <a:picLocks noChangeAspect="1"/>
          </p:cNvPicPr>
          <p:nvPr userDrawn="1"/>
        </p:nvPicPr>
        <p:blipFill>
          <a:blip r:embed="rId4"/>
          <a:stretch>
            <a:fillRect/>
          </a:stretch>
        </p:blipFill>
        <p:spPr>
          <a:xfrm>
            <a:off x="8706351" y="10548457"/>
            <a:ext cx="6974473" cy="2324824"/>
          </a:xfrm>
          <a:prstGeom prst="rect">
            <a:avLst/>
          </a:prstGeom>
        </p:spPr>
      </p:pic>
    </p:spTree>
    <p:extLst>
      <p:ext uri="{BB962C8B-B14F-4D97-AF65-F5344CB8AC3E}">
        <p14:creationId xmlns:p14="http://schemas.microsoft.com/office/powerpoint/2010/main" val="1617613677"/>
      </p:ext>
    </p:extLst>
  </p:cSld>
  <p:clrMap bg1="lt1" tx1="dk1" bg2="lt2" tx2="dk2" accent1="accent1" accent2="accent2" accent3="accent3" accent4="accent4" accent5="accent5" accent6="accent6" hlink="hlink" folHlink="folHlink"/>
  <p:sldLayoutIdLst>
    <p:sldLayoutId id="2147483778" r:id="rId1"/>
    <p:sldLayoutId id="2147483779" r:id="rId2"/>
  </p:sldLayoutIdLst>
  <p:txStyles>
    <p:titleStyle>
      <a:lvl1pPr algn="ctr" defTabSz="914400" rtl="0" eaLnBrk="1" latinLnBrk="0" hangingPunct="1">
        <a:lnSpc>
          <a:spcPct val="90000"/>
        </a:lnSpc>
        <a:spcBef>
          <a:spcPct val="0"/>
        </a:spcBef>
        <a:buNone/>
        <a:defRPr sz="10000" b="1" i="0" kern="1200">
          <a:solidFill>
            <a:schemeClr val="tx1"/>
          </a:solidFill>
          <a:latin typeface="Franklin Gothic Demi Cond" panose="020B0603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pic>
        <p:nvPicPr>
          <p:cNvPr id="2" name="Picture 1">
            <a:extLst>
              <a:ext uri="{FF2B5EF4-FFF2-40B4-BE49-F238E27FC236}">
                <a16:creationId xmlns:a16="http://schemas.microsoft.com/office/drawing/2014/main" id="{1AE1E628-3673-A759-93D3-3295C78DCF47}"/>
              </a:ext>
            </a:extLst>
          </p:cNvPr>
          <p:cNvPicPr>
            <a:picLocks noChangeAspect="1"/>
          </p:cNvPicPr>
          <p:nvPr userDrawn="1"/>
        </p:nvPicPr>
        <p:blipFill>
          <a:blip r:embed="rId11"/>
          <a:stretch>
            <a:fillRect/>
          </a:stretch>
        </p:blipFill>
        <p:spPr>
          <a:xfrm>
            <a:off x="67731" y="211525"/>
            <a:ext cx="3204586" cy="1847088"/>
          </a:xfrm>
          <a:prstGeom prst="rect">
            <a:avLst/>
          </a:prstGeom>
        </p:spPr>
      </p:pic>
    </p:spTree>
    <p:extLst>
      <p:ext uri="{BB962C8B-B14F-4D97-AF65-F5344CB8AC3E}">
        <p14:creationId xmlns:p14="http://schemas.microsoft.com/office/powerpoint/2010/main" val="2641990799"/>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720" r:id="rId4"/>
    <p:sldLayoutId id="2147483663" r:id="rId5"/>
    <p:sldLayoutId id="2147483725" r:id="rId6"/>
    <p:sldLayoutId id="2147483664" r:id="rId7"/>
    <p:sldLayoutId id="2147483665" r:id="rId8"/>
    <p:sldLayoutId id="2147483776" r:id="rId9"/>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42DF6-92F9-091C-0006-39EF71FE0B94}"/>
              </a:ext>
            </a:extLst>
          </p:cNvPr>
          <p:cNvPicPr>
            <a:picLocks noChangeAspect="1"/>
          </p:cNvPicPr>
          <p:nvPr userDrawn="1"/>
        </p:nvPicPr>
        <p:blipFill>
          <a:blip r:embed="rId11"/>
          <a:stretch>
            <a:fillRect/>
          </a:stretch>
        </p:blipFill>
        <p:spPr>
          <a:xfrm>
            <a:off x="67731" y="211525"/>
            <a:ext cx="3204586" cy="1847088"/>
          </a:xfrm>
          <a:prstGeom prst="rect">
            <a:avLst/>
          </a:prstGeom>
        </p:spPr>
      </p:pic>
      <p:sp>
        <p:nvSpPr>
          <p:cNvPr id="2" name="TextBox 1">
            <a:extLst>
              <a:ext uri="{FF2B5EF4-FFF2-40B4-BE49-F238E27FC236}">
                <a16:creationId xmlns:a16="http://schemas.microsoft.com/office/drawing/2014/main" id="{32275748-DDE1-18F4-EEFD-27B1891CD3DE}"/>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Tree>
    <p:extLst>
      <p:ext uri="{BB962C8B-B14F-4D97-AF65-F5344CB8AC3E}">
        <p14:creationId xmlns:p14="http://schemas.microsoft.com/office/powerpoint/2010/main" val="1546125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31" r:id="rId3"/>
    <p:sldLayoutId id="2147483695" r:id="rId4"/>
    <p:sldLayoutId id="2147483696" r:id="rId5"/>
    <p:sldLayoutId id="2147483732" r:id="rId6"/>
    <p:sldLayoutId id="2147483697" r:id="rId7"/>
    <p:sldLayoutId id="2147483698"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2101-8858-82EA-EF71-6EB2A030E8FC}"/>
              </a:ext>
            </a:extLst>
          </p:cNvPr>
          <p:cNvPicPr>
            <a:picLocks noChangeAspect="1"/>
          </p:cNvPicPr>
          <p:nvPr userDrawn="1"/>
        </p:nvPicPr>
        <p:blipFill>
          <a:blip r:embed="rId10"/>
          <a:stretch>
            <a:fillRect/>
          </a:stretch>
        </p:blipFill>
        <p:spPr>
          <a:xfrm>
            <a:off x="46892" y="188078"/>
            <a:ext cx="3200400" cy="1851471"/>
          </a:xfrm>
          <a:prstGeom prst="rect">
            <a:avLst/>
          </a:prstGeom>
        </p:spPr>
      </p:pic>
      <p:sp>
        <p:nvSpPr>
          <p:cNvPr id="2" name="TextBox 1">
            <a:extLst>
              <a:ext uri="{FF2B5EF4-FFF2-40B4-BE49-F238E27FC236}">
                <a16:creationId xmlns:a16="http://schemas.microsoft.com/office/drawing/2014/main" id="{B3321059-21EE-23E2-6402-D31242A58FF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bg1"/>
                </a:solidFill>
                <a:latin typeface="Franklin Gothic Demi Cond" panose="020B0603020102020204" pitchFamily="34" charset="0"/>
              </a:rPr>
              <a:pPr algn="r"/>
              <a:t>‹#›</a:t>
            </a:fld>
            <a:endParaRPr lang="en-US" sz="1600" b="1" i="0" dirty="0">
              <a:solidFill>
                <a:schemeClr val="bg1"/>
              </a:solidFill>
              <a:latin typeface="Franklin Gothic Demi Cond" panose="020B0603020102020204" pitchFamily="34" charset="0"/>
            </a:endParaRPr>
          </a:p>
        </p:txBody>
      </p:sp>
    </p:spTree>
    <p:extLst>
      <p:ext uri="{BB962C8B-B14F-4D97-AF65-F5344CB8AC3E}">
        <p14:creationId xmlns:p14="http://schemas.microsoft.com/office/powerpoint/2010/main" val="33739082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721" r:id="rId4"/>
    <p:sldLayoutId id="2147483671" r:id="rId5"/>
    <p:sldLayoutId id="2147483724" r:id="rId6"/>
    <p:sldLayoutId id="2147483672" r:id="rId7"/>
    <p:sldLayoutId id="2147483673"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F1549D-E0F5-0598-2C69-189C0B1483FF}"/>
              </a:ext>
            </a:extLst>
          </p:cNvPr>
          <p:cNvPicPr>
            <a:picLocks noChangeAspect="1"/>
          </p:cNvPicPr>
          <p:nvPr userDrawn="1"/>
        </p:nvPicPr>
        <p:blipFill>
          <a:blip r:embed="rId11"/>
          <a:stretch>
            <a:fillRect/>
          </a:stretch>
        </p:blipFill>
        <p:spPr>
          <a:xfrm>
            <a:off x="46892" y="188078"/>
            <a:ext cx="3200400" cy="1851471"/>
          </a:xfrm>
          <a:prstGeom prst="rect">
            <a:avLst/>
          </a:prstGeom>
        </p:spPr>
      </p:pic>
      <p:sp>
        <p:nvSpPr>
          <p:cNvPr id="2" name="TextBox 1">
            <a:extLst>
              <a:ext uri="{FF2B5EF4-FFF2-40B4-BE49-F238E27FC236}">
                <a16:creationId xmlns:a16="http://schemas.microsoft.com/office/drawing/2014/main" id="{DEAACC9C-796B-1857-FEC2-21E928969E73}"/>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bg1"/>
                </a:solidFill>
                <a:latin typeface="Franklin Gothic Demi Cond" panose="020B0603020102020204" pitchFamily="34" charset="0"/>
              </a:rPr>
              <a:pPr algn="r"/>
              <a:t>‹#›</a:t>
            </a:fld>
            <a:endParaRPr lang="en-US" sz="1600" b="1" i="0" dirty="0">
              <a:solidFill>
                <a:schemeClr val="bg1"/>
              </a:solidFill>
              <a:latin typeface="Franklin Gothic Demi Cond" panose="020B0603020102020204" pitchFamily="34" charset="0"/>
            </a:endParaRPr>
          </a:p>
        </p:txBody>
      </p:sp>
    </p:spTree>
    <p:extLst>
      <p:ext uri="{BB962C8B-B14F-4D97-AF65-F5344CB8AC3E}">
        <p14:creationId xmlns:p14="http://schemas.microsoft.com/office/powerpoint/2010/main" val="162776315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30" r:id="rId4"/>
    <p:sldLayoutId id="2147483717" r:id="rId5"/>
    <p:sldLayoutId id="2147483733" r:id="rId6"/>
    <p:sldLayoutId id="2147483718" r:id="rId7"/>
    <p:sldLayoutId id="2147483719"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FC215-FDF9-B787-69BB-4293483538B4}"/>
              </a:ext>
            </a:extLst>
          </p:cNvPr>
          <p:cNvPicPr>
            <a:picLocks noChangeAspect="1"/>
          </p:cNvPicPr>
          <p:nvPr userDrawn="1"/>
        </p:nvPicPr>
        <p:blipFill>
          <a:blip r:embed="rId11"/>
          <a:stretch>
            <a:fillRect/>
          </a:stretch>
        </p:blipFill>
        <p:spPr>
          <a:xfrm>
            <a:off x="67731" y="211525"/>
            <a:ext cx="3204586" cy="1847088"/>
          </a:xfrm>
          <a:prstGeom prst="rect">
            <a:avLst/>
          </a:prstGeom>
        </p:spPr>
      </p:pic>
      <p:sp>
        <p:nvSpPr>
          <p:cNvPr id="2" name="TextBox 1">
            <a:extLst>
              <a:ext uri="{FF2B5EF4-FFF2-40B4-BE49-F238E27FC236}">
                <a16:creationId xmlns:a16="http://schemas.microsoft.com/office/drawing/2014/main" id="{AF723CCD-5430-3CDC-0D48-3A93F6BEB0D9}"/>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Tree>
    <p:extLst>
      <p:ext uri="{BB962C8B-B14F-4D97-AF65-F5344CB8AC3E}">
        <p14:creationId xmlns:p14="http://schemas.microsoft.com/office/powerpoint/2010/main" val="4033127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29" r:id="rId3"/>
    <p:sldLayoutId id="2147483709" r:id="rId4"/>
    <p:sldLayoutId id="2147483710" r:id="rId5"/>
    <p:sldLayoutId id="2147483711" r:id="rId6"/>
    <p:sldLayoutId id="2147483734" r:id="rId7"/>
    <p:sldLayoutId id="2147483712"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047A0EC-36EA-4A8A-0A0F-D0EE0E11F8DD}"/>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646895" y="583719"/>
            <a:ext cx="2043905" cy="1007560"/>
          </a:xfrm>
          <a:prstGeom prst="rect">
            <a:avLst/>
          </a:prstGeom>
        </p:spPr>
      </p:pic>
      <p:sp>
        <p:nvSpPr>
          <p:cNvPr id="2" name="TextBox 1">
            <a:extLst>
              <a:ext uri="{FF2B5EF4-FFF2-40B4-BE49-F238E27FC236}">
                <a16:creationId xmlns:a16="http://schemas.microsoft.com/office/drawing/2014/main" id="{8CA47C2D-90DE-FE81-0247-3CE1B947751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Tree>
    <p:extLst>
      <p:ext uri="{BB962C8B-B14F-4D97-AF65-F5344CB8AC3E}">
        <p14:creationId xmlns:p14="http://schemas.microsoft.com/office/powerpoint/2010/main" val="31891046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22" r:id="rId4"/>
    <p:sldLayoutId id="2147483678" r:id="rId5"/>
    <p:sldLayoutId id="2147483723" r:id="rId6"/>
    <p:sldLayoutId id="2147483679" r:id="rId7"/>
    <p:sldLayoutId id="2147483680"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0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19398-95AE-6A52-46C0-E33E10444B1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3" name="Text Placeholder 2">
            <a:extLst>
              <a:ext uri="{FF2B5EF4-FFF2-40B4-BE49-F238E27FC236}">
                <a16:creationId xmlns:a16="http://schemas.microsoft.com/office/drawing/2014/main" id="{E81C44B6-EDEB-246C-D8A6-7D4D1D41ED4A}"/>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226778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D5CB5-4E43-32B7-5A13-250A5788A85D}"/>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a:p>
            <a:endParaRPr lang="en-US" dirty="0"/>
          </a:p>
        </p:txBody>
      </p:sp>
      <p:sp>
        <p:nvSpPr>
          <p:cNvPr id="3" name="Text Placeholder 2">
            <a:extLst>
              <a:ext uri="{FF2B5EF4-FFF2-40B4-BE49-F238E27FC236}">
                <a16:creationId xmlns:a16="http://schemas.microsoft.com/office/drawing/2014/main" id="{D971DCB8-57C9-11D4-744B-A706366B8DCD}"/>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280061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0F25-BFD6-C0CC-58C8-AE5564F89A2B}"/>
              </a:ext>
            </a:extLst>
          </p:cNvPr>
          <p:cNvSpPr>
            <a:spLocks noGrp="1"/>
          </p:cNvSpPr>
          <p:nvPr>
            <p:ph type="body" sz="quarter" idx="11"/>
          </p:nvPr>
        </p:nvSpPr>
        <p:spPr/>
        <p:txBody>
          <a:bodyPr/>
          <a:lstStyle/>
          <a:p>
            <a:r>
              <a:rPr lang="en-US" dirty="0"/>
              <a:t>HEADLINE</a:t>
            </a:r>
          </a:p>
        </p:txBody>
      </p:sp>
      <p:sp>
        <p:nvSpPr>
          <p:cNvPr id="3" name="Text Placeholder 2">
            <a:extLst>
              <a:ext uri="{FF2B5EF4-FFF2-40B4-BE49-F238E27FC236}">
                <a16:creationId xmlns:a16="http://schemas.microsoft.com/office/drawing/2014/main" id="{C30AA4AC-40B2-C6DB-D532-87EB068DC7EC}"/>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r>
              <a:rPr lang="en-US" dirty="0"/>
              <a:t> </a:t>
            </a:r>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p:txBody>
      </p:sp>
    </p:spTree>
    <p:extLst>
      <p:ext uri="{BB962C8B-B14F-4D97-AF65-F5344CB8AC3E}">
        <p14:creationId xmlns:p14="http://schemas.microsoft.com/office/powerpoint/2010/main" val="154167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0F25-BFD6-C0CC-58C8-AE5564F89A2B}"/>
              </a:ext>
            </a:extLst>
          </p:cNvPr>
          <p:cNvSpPr>
            <a:spLocks noGrp="1"/>
          </p:cNvSpPr>
          <p:nvPr>
            <p:ph type="body" sz="quarter" idx="11"/>
          </p:nvPr>
        </p:nvSpPr>
        <p:spPr/>
        <p:txBody>
          <a:bodyPr/>
          <a:lstStyle/>
          <a:p>
            <a:r>
              <a:rPr lang="en-US" dirty="0"/>
              <a:t>HEADLINE</a:t>
            </a:r>
          </a:p>
        </p:txBody>
      </p:sp>
      <p:sp>
        <p:nvSpPr>
          <p:cNvPr id="3" name="Text Placeholder 2">
            <a:extLst>
              <a:ext uri="{FF2B5EF4-FFF2-40B4-BE49-F238E27FC236}">
                <a16:creationId xmlns:a16="http://schemas.microsoft.com/office/drawing/2014/main" id="{C30AA4AC-40B2-C6DB-D532-87EB068DC7EC}"/>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r>
              <a:rPr lang="en-US" dirty="0"/>
              <a:t> </a:t>
            </a:r>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p:txBody>
      </p:sp>
    </p:spTree>
    <p:extLst>
      <p:ext uri="{BB962C8B-B14F-4D97-AF65-F5344CB8AC3E}">
        <p14:creationId xmlns:p14="http://schemas.microsoft.com/office/powerpoint/2010/main" val="53987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0F25-BFD6-C0CC-58C8-AE5564F89A2B}"/>
              </a:ext>
            </a:extLst>
          </p:cNvPr>
          <p:cNvSpPr>
            <a:spLocks noGrp="1"/>
          </p:cNvSpPr>
          <p:nvPr>
            <p:ph type="body" sz="quarter" idx="11"/>
          </p:nvPr>
        </p:nvSpPr>
        <p:spPr/>
        <p:txBody>
          <a:bodyPr/>
          <a:lstStyle/>
          <a:p>
            <a:r>
              <a:rPr lang="en-US" dirty="0"/>
              <a:t>HEADLINE</a:t>
            </a:r>
          </a:p>
        </p:txBody>
      </p:sp>
      <p:sp>
        <p:nvSpPr>
          <p:cNvPr id="3" name="Text Placeholder 2">
            <a:extLst>
              <a:ext uri="{FF2B5EF4-FFF2-40B4-BE49-F238E27FC236}">
                <a16:creationId xmlns:a16="http://schemas.microsoft.com/office/drawing/2014/main" id="{C30AA4AC-40B2-C6DB-D532-87EB068DC7EC}"/>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r>
              <a:rPr lang="en-US" dirty="0"/>
              <a:t> </a:t>
            </a:r>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p:txBody>
      </p:sp>
    </p:spTree>
    <p:extLst>
      <p:ext uri="{BB962C8B-B14F-4D97-AF65-F5344CB8AC3E}">
        <p14:creationId xmlns:p14="http://schemas.microsoft.com/office/powerpoint/2010/main" val="310217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0B3E8-73BE-E98A-80CB-D1653CFE7B92}"/>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3" name="Text Placeholder 2">
            <a:extLst>
              <a:ext uri="{FF2B5EF4-FFF2-40B4-BE49-F238E27FC236}">
                <a16:creationId xmlns:a16="http://schemas.microsoft.com/office/drawing/2014/main" id="{D064CEB3-179A-09E4-6169-6DBD64AB6403}"/>
              </a:ext>
            </a:extLst>
          </p:cNvPr>
          <p:cNvSpPr>
            <a:spLocks noGrp="1"/>
          </p:cNvSpPr>
          <p:nvPr>
            <p:ph type="body" sz="quarter" idx="11"/>
          </p:nvPr>
        </p:nvSpPr>
        <p:spPr/>
        <p:txBody>
          <a:bodyPr/>
          <a:lstStyle/>
          <a:p>
            <a:r>
              <a:rPr lang="en-US" dirty="0"/>
              <a:t>HEADLINE</a:t>
            </a:r>
          </a:p>
        </p:txBody>
      </p:sp>
      <p:sp>
        <p:nvSpPr>
          <p:cNvPr id="5" name="Text Placeholder 4">
            <a:extLst>
              <a:ext uri="{FF2B5EF4-FFF2-40B4-BE49-F238E27FC236}">
                <a16:creationId xmlns:a16="http://schemas.microsoft.com/office/drawing/2014/main" id="{CF4E294C-20B4-5C4F-0D12-DA7D6665512B}"/>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6" name="Text Placeholder 5">
            <a:extLst>
              <a:ext uri="{FF2B5EF4-FFF2-40B4-BE49-F238E27FC236}">
                <a16:creationId xmlns:a16="http://schemas.microsoft.com/office/drawing/2014/main" id="{3510EA1F-4459-53F0-BD86-76D4E7E014EB}"/>
              </a:ext>
            </a:extLst>
          </p:cNvPr>
          <p:cNvSpPr>
            <a:spLocks noGrp="1"/>
          </p:cNvSpPr>
          <p:nvPr>
            <p:ph type="body" sz="quarter" idx="16"/>
          </p:nvPr>
        </p:nvSpPr>
        <p:spPr/>
        <p:txBody>
          <a:bodyPr/>
          <a:lstStyle/>
          <a:p>
            <a:r>
              <a:rPr lang="en-US" dirty="0"/>
              <a:t>HEADLINE</a:t>
            </a:r>
          </a:p>
        </p:txBody>
      </p:sp>
      <p:sp>
        <p:nvSpPr>
          <p:cNvPr id="8" name="Text Placeholder 7">
            <a:extLst>
              <a:ext uri="{FF2B5EF4-FFF2-40B4-BE49-F238E27FC236}">
                <a16:creationId xmlns:a16="http://schemas.microsoft.com/office/drawing/2014/main" id="{EF584D2A-4E67-D650-23E2-4CED34331FC1}"/>
              </a:ext>
            </a:extLst>
          </p:cNvPr>
          <p:cNvSpPr>
            <a:spLocks noGrp="1"/>
          </p:cNvSpPr>
          <p:nvPr>
            <p:ph type="body" sz="quarter" idx="18"/>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9" name="Text Placeholder 8">
            <a:extLst>
              <a:ext uri="{FF2B5EF4-FFF2-40B4-BE49-F238E27FC236}">
                <a16:creationId xmlns:a16="http://schemas.microsoft.com/office/drawing/2014/main" id="{96EC8E0B-378B-301A-71E3-D2D1EDA33DD0}"/>
              </a:ext>
            </a:extLst>
          </p:cNvPr>
          <p:cNvSpPr>
            <a:spLocks noGrp="1"/>
          </p:cNvSpPr>
          <p:nvPr>
            <p:ph type="body" sz="quarter" idx="19"/>
          </p:nvPr>
        </p:nvSpPr>
        <p:spPr/>
        <p:txBody>
          <a:bodyPr/>
          <a:lstStyle/>
          <a:p>
            <a:r>
              <a:rPr lang="en-US" dirty="0"/>
              <a:t>HEADLINE</a:t>
            </a:r>
          </a:p>
        </p:txBody>
      </p:sp>
      <p:sp>
        <p:nvSpPr>
          <p:cNvPr id="4" name="Text Placeholder 3">
            <a:extLst>
              <a:ext uri="{FF2B5EF4-FFF2-40B4-BE49-F238E27FC236}">
                <a16:creationId xmlns:a16="http://schemas.microsoft.com/office/drawing/2014/main" id="{677EF166-7CC8-5BC7-6E42-3DC91F35C393}"/>
              </a:ext>
            </a:extLst>
          </p:cNvPr>
          <p:cNvSpPr>
            <a:spLocks noGrp="1"/>
          </p:cNvSpPr>
          <p:nvPr>
            <p:ph type="body" sz="quarter" idx="21"/>
          </p:nvPr>
        </p:nvSpPr>
        <p:spPr/>
        <p:txBody>
          <a:bodyPr/>
          <a:lstStyle/>
          <a:p>
            <a:r>
              <a:rPr lang="en-US" dirty="0"/>
              <a:t>01</a:t>
            </a:r>
          </a:p>
        </p:txBody>
      </p:sp>
      <p:sp>
        <p:nvSpPr>
          <p:cNvPr id="7" name="Text Placeholder 6">
            <a:extLst>
              <a:ext uri="{FF2B5EF4-FFF2-40B4-BE49-F238E27FC236}">
                <a16:creationId xmlns:a16="http://schemas.microsoft.com/office/drawing/2014/main" id="{63E80051-B39C-3639-4758-5A4C048EDA9B}"/>
              </a:ext>
            </a:extLst>
          </p:cNvPr>
          <p:cNvSpPr>
            <a:spLocks noGrp="1"/>
          </p:cNvSpPr>
          <p:nvPr>
            <p:ph type="body" sz="quarter" idx="22"/>
          </p:nvPr>
        </p:nvSpPr>
        <p:spPr/>
        <p:txBody>
          <a:bodyPr/>
          <a:lstStyle/>
          <a:p>
            <a:r>
              <a:rPr lang="en-US" dirty="0"/>
              <a:t>02</a:t>
            </a:r>
          </a:p>
        </p:txBody>
      </p:sp>
      <p:sp>
        <p:nvSpPr>
          <p:cNvPr id="10" name="Text Placeholder 9">
            <a:extLst>
              <a:ext uri="{FF2B5EF4-FFF2-40B4-BE49-F238E27FC236}">
                <a16:creationId xmlns:a16="http://schemas.microsoft.com/office/drawing/2014/main" id="{85391287-82AC-4F90-AF50-7189983214AB}"/>
              </a:ext>
            </a:extLst>
          </p:cNvPr>
          <p:cNvSpPr>
            <a:spLocks noGrp="1"/>
          </p:cNvSpPr>
          <p:nvPr>
            <p:ph type="body" sz="quarter" idx="23"/>
          </p:nvPr>
        </p:nvSpPr>
        <p:spPr/>
        <p:txBody>
          <a:bodyPr/>
          <a:lstStyle/>
          <a:p>
            <a:r>
              <a:rPr lang="en-US" dirty="0"/>
              <a:t>03</a:t>
            </a:r>
          </a:p>
        </p:txBody>
      </p:sp>
    </p:spTree>
    <p:extLst>
      <p:ext uri="{BB962C8B-B14F-4D97-AF65-F5344CB8AC3E}">
        <p14:creationId xmlns:p14="http://schemas.microsoft.com/office/powerpoint/2010/main" val="64142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0B3E8-73BE-E98A-80CB-D1653CFE7B92}"/>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3" name="Text Placeholder 2">
            <a:extLst>
              <a:ext uri="{FF2B5EF4-FFF2-40B4-BE49-F238E27FC236}">
                <a16:creationId xmlns:a16="http://schemas.microsoft.com/office/drawing/2014/main" id="{D064CEB3-179A-09E4-6169-6DBD64AB6403}"/>
              </a:ext>
            </a:extLst>
          </p:cNvPr>
          <p:cNvSpPr>
            <a:spLocks noGrp="1"/>
          </p:cNvSpPr>
          <p:nvPr>
            <p:ph type="body" sz="quarter" idx="11"/>
          </p:nvPr>
        </p:nvSpPr>
        <p:spPr/>
        <p:txBody>
          <a:bodyPr/>
          <a:lstStyle/>
          <a:p>
            <a:r>
              <a:rPr lang="en-US" dirty="0"/>
              <a:t>HEADLINE</a:t>
            </a:r>
          </a:p>
        </p:txBody>
      </p:sp>
      <p:sp>
        <p:nvSpPr>
          <p:cNvPr id="5" name="Text Placeholder 4">
            <a:extLst>
              <a:ext uri="{FF2B5EF4-FFF2-40B4-BE49-F238E27FC236}">
                <a16:creationId xmlns:a16="http://schemas.microsoft.com/office/drawing/2014/main" id="{CF4E294C-20B4-5C4F-0D12-DA7D6665512B}"/>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6" name="Text Placeholder 5">
            <a:extLst>
              <a:ext uri="{FF2B5EF4-FFF2-40B4-BE49-F238E27FC236}">
                <a16:creationId xmlns:a16="http://schemas.microsoft.com/office/drawing/2014/main" id="{3510EA1F-4459-53F0-BD86-76D4E7E014EB}"/>
              </a:ext>
            </a:extLst>
          </p:cNvPr>
          <p:cNvSpPr>
            <a:spLocks noGrp="1"/>
          </p:cNvSpPr>
          <p:nvPr>
            <p:ph type="body" sz="quarter" idx="16"/>
          </p:nvPr>
        </p:nvSpPr>
        <p:spPr/>
        <p:txBody>
          <a:bodyPr/>
          <a:lstStyle/>
          <a:p>
            <a:r>
              <a:rPr lang="en-US" dirty="0"/>
              <a:t>HEADLINE</a:t>
            </a:r>
          </a:p>
        </p:txBody>
      </p:sp>
      <p:sp>
        <p:nvSpPr>
          <p:cNvPr id="8" name="Text Placeholder 7">
            <a:extLst>
              <a:ext uri="{FF2B5EF4-FFF2-40B4-BE49-F238E27FC236}">
                <a16:creationId xmlns:a16="http://schemas.microsoft.com/office/drawing/2014/main" id="{EF584D2A-4E67-D650-23E2-4CED34331FC1}"/>
              </a:ext>
            </a:extLst>
          </p:cNvPr>
          <p:cNvSpPr>
            <a:spLocks noGrp="1"/>
          </p:cNvSpPr>
          <p:nvPr>
            <p:ph type="body" sz="quarter" idx="18"/>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9" name="Text Placeholder 8">
            <a:extLst>
              <a:ext uri="{FF2B5EF4-FFF2-40B4-BE49-F238E27FC236}">
                <a16:creationId xmlns:a16="http://schemas.microsoft.com/office/drawing/2014/main" id="{96EC8E0B-378B-301A-71E3-D2D1EDA33DD0}"/>
              </a:ext>
            </a:extLst>
          </p:cNvPr>
          <p:cNvSpPr>
            <a:spLocks noGrp="1"/>
          </p:cNvSpPr>
          <p:nvPr>
            <p:ph type="body" sz="quarter" idx="19"/>
          </p:nvPr>
        </p:nvSpPr>
        <p:spPr/>
        <p:txBody>
          <a:bodyPr/>
          <a:lstStyle/>
          <a:p>
            <a:r>
              <a:rPr lang="en-US" dirty="0"/>
              <a:t>HEADLINE</a:t>
            </a:r>
          </a:p>
        </p:txBody>
      </p:sp>
      <p:sp>
        <p:nvSpPr>
          <p:cNvPr id="4" name="Text Placeholder 3">
            <a:extLst>
              <a:ext uri="{FF2B5EF4-FFF2-40B4-BE49-F238E27FC236}">
                <a16:creationId xmlns:a16="http://schemas.microsoft.com/office/drawing/2014/main" id="{677EF166-7CC8-5BC7-6E42-3DC91F35C393}"/>
              </a:ext>
            </a:extLst>
          </p:cNvPr>
          <p:cNvSpPr>
            <a:spLocks noGrp="1"/>
          </p:cNvSpPr>
          <p:nvPr>
            <p:ph type="body" sz="quarter" idx="21"/>
          </p:nvPr>
        </p:nvSpPr>
        <p:spPr/>
        <p:txBody>
          <a:bodyPr/>
          <a:lstStyle/>
          <a:p>
            <a:r>
              <a:rPr lang="en-US" dirty="0"/>
              <a:t>01</a:t>
            </a:r>
          </a:p>
        </p:txBody>
      </p:sp>
      <p:sp>
        <p:nvSpPr>
          <p:cNvPr id="7" name="Text Placeholder 6">
            <a:extLst>
              <a:ext uri="{FF2B5EF4-FFF2-40B4-BE49-F238E27FC236}">
                <a16:creationId xmlns:a16="http://schemas.microsoft.com/office/drawing/2014/main" id="{63E80051-B39C-3639-4758-5A4C048EDA9B}"/>
              </a:ext>
            </a:extLst>
          </p:cNvPr>
          <p:cNvSpPr>
            <a:spLocks noGrp="1"/>
          </p:cNvSpPr>
          <p:nvPr>
            <p:ph type="body" sz="quarter" idx="22"/>
          </p:nvPr>
        </p:nvSpPr>
        <p:spPr/>
        <p:txBody>
          <a:bodyPr/>
          <a:lstStyle/>
          <a:p>
            <a:r>
              <a:rPr lang="en-US" dirty="0"/>
              <a:t>02</a:t>
            </a:r>
          </a:p>
        </p:txBody>
      </p:sp>
      <p:sp>
        <p:nvSpPr>
          <p:cNvPr id="10" name="Text Placeholder 9">
            <a:extLst>
              <a:ext uri="{FF2B5EF4-FFF2-40B4-BE49-F238E27FC236}">
                <a16:creationId xmlns:a16="http://schemas.microsoft.com/office/drawing/2014/main" id="{85391287-82AC-4F90-AF50-7189983214AB}"/>
              </a:ext>
            </a:extLst>
          </p:cNvPr>
          <p:cNvSpPr>
            <a:spLocks noGrp="1"/>
          </p:cNvSpPr>
          <p:nvPr>
            <p:ph type="body" sz="quarter" idx="23"/>
          </p:nvPr>
        </p:nvSpPr>
        <p:spPr/>
        <p:txBody>
          <a:bodyPr/>
          <a:lstStyle/>
          <a:p>
            <a:r>
              <a:rPr lang="en-US" dirty="0"/>
              <a:t>03</a:t>
            </a:r>
          </a:p>
        </p:txBody>
      </p:sp>
    </p:spTree>
    <p:extLst>
      <p:ext uri="{BB962C8B-B14F-4D97-AF65-F5344CB8AC3E}">
        <p14:creationId xmlns:p14="http://schemas.microsoft.com/office/powerpoint/2010/main" val="72298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0B3E8-73BE-E98A-80CB-D1653CFE7B92}"/>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3" name="Text Placeholder 2">
            <a:extLst>
              <a:ext uri="{FF2B5EF4-FFF2-40B4-BE49-F238E27FC236}">
                <a16:creationId xmlns:a16="http://schemas.microsoft.com/office/drawing/2014/main" id="{D064CEB3-179A-09E4-6169-6DBD64AB6403}"/>
              </a:ext>
            </a:extLst>
          </p:cNvPr>
          <p:cNvSpPr>
            <a:spLocks noGrp="1"/>
          </p:cNvSpPr>
          <p:nvPr>
            <p:ph type="body" sz="quarter" idx="11"/>
          </p:nvPr>
        </p:nvSpPr>
        <p:spPr/>
        <p:txBody>
          <a:bodyPr/>
          <a:lstStyle/>
          <a:p>
            <a:r>
              <a:rPr lang="en-US" dirty="0"/>
              <a:t>HEADLINE</a:t>
            </a:r>
          </a:p>
        </p:txBody>
      </p:sp>
      <p:sp>
        <p:nvSpPr>
          <p:cNvPr id="5" name="Text Placeholder 4">
            <a:extLst>
              <a:ext uri="{FF2B5EF4-FFF2-40B4-BE49-F238E27FC236}">
                <a16:creationId xmlns:a16="http://schemas.microsoft.com/office/drawing/2014/main" id="{CF4E294C-20B4-5C4F-0D12-DA7D6665512B}"/>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6" name="Text Placeholder 5">
            <a:extLst>
              <a:ext uri="{FF2B5EF4-FFF2-40B4-BE49-F238E27FC236}">
                <a16:creationId xmlns:a16="http://schemas.microsoft.com/office/drawing/2014/main" id="{3510EA1F-4459-53F0-BD86-76D4E7E014EB}"/>
              </a:ext>
            </a:extLst>
          </p:cNvPr>
          <p:cNvSpPr>
            <a:spLocks noGrp="1"/>
          </p:cNvSpPr>
          <p:nvPr>
            <p:ph type="body" sz="quarter" idx="16"/>
          </p:nvPr>
        </p:nvSpPr>
        <p:spPr/>
        <p:txBody>
          <a:bodyPr/>
          <a:lstStyle/>
          <a:p>
            <a:r>
              <a:rPr lang="en-US" dirty="0"/>
              <a:t>HEADLINE</a:t>
            </a:r>
          </a:p>
        </p:txBody>
      </p:sp>
      <p:sp>
        <p:nvSpPr>
          <p:cNvPr id="8" name="Text Placeholder 7">
            <a:extLst>
              <a:ext uri="{FF2B5EF4-FFF2-40B4-BE49-F238E27FC236}">
                <a16:creationId xmlns:a16="http://schemas.microsoft.com/office/drawing/2014/main" id="{EF584D2A-4E67-D650-23E2-4CED34331FC1}"/>
              </a:ext>
            </a:extLst>
          </p:cNvPr>
          <p:cNvSpPr>
            <a:spLocks noGrp="1"/>
          </p:cNvSpPr>
          <p:nvPr>
            <p:ph type="body" sz="quarter" idx="18"/>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9" name="Text Placeholder 8">
            <a:extLst>
              <a:ext uri="{FF2B5EF4-FFF2-40B4-BE49-F238E27FC236}">
                <a16:creationId xmlns:a16="http://schemas.microsoft.com/office/drawing/2014/main" id="{96EC8E0B-378B-301A-71E3-D2D1EDA33DD0}"/>
              </a:ext>
            </a:extLst>
          </p:cNvPr>
          <p:cNvSpPr>
            <a:spLocks noGrp="1"/>
          </p:cNvSpPr>
          <p:nvPr>
            <p:ph type="body" sz="quarter" idx="19"/>
          </p:nvPr>
        </p:nvSpPr>
        <p:spPr/>
        <p:txBody>
          <a:bodyPr/>
          <a:lstStyle/>
          <a:p>
            <a:r>
              <a:rPr lang="en-US" dirty="0"/>
              <a:t>HEADLINE</a:t>
            </a:r>
          </a:p>
        </p:txBody>
      </p:sp>
      <p:sp>
        <p:nvSpPr>
          <p:cNvPr id="4" name="Text Placeholder 3">
            <a:extLst>
              <a:ext uri="{FF2B5EF4-FFF2-40B4-BE49-F238E27FC236}">
                <a16:creationId xmlns:a16="http://schemas.microsoft.com/office/drawing/2014/main" id="{677EF166-7CC8-5BC7-6E42-3DC91F35C393}"/>
              </a:ext>
            </a:extLst>
          </p:cNvPr>
          <p:cNvSpPr>
            <a:spLocks noGrp="1"/>
          </p:cNvSpPr>
          <p:nvPr>
            <p:ph type="body" sz="quarter" idx="4294967295"/>
          </p:nvPr>
        </p:nvSpPr>
        <p:spPr>
          <a:xfrm>
            <a:off x="714593" y="3028527"/>
            <a:ext cx="6313224" cy="889686"/>
          </a:xfrm>
          <a:prstGeom prst="rect">
            <a:avLst/>
          </a:prstGeom>
        </p:spPr>
        <p:txBody>
          <a:bodyPr/>
          <a:lstStyle/>
          <a:p>
            <a:pPr marL="0" indent="0">
              <a:buNone/>
            </a:pPr>
            <a:r>
              <a:rPr lang="en-US" sz="4000" b="1" dirty="0">
                <a:latin typeface="Franklin Gothic Demi Cond" panose="020B0603020102020204" pitchFamily="34" charset="0"/>
              </a:rPr>
              <a:t>01</a:t>
            </a:r>
          </a:p>
        </p:txBody>
      </p:sp>
      <p:sp>
        <p:nvSpPr>
          <p:cNvPr id="7" name="Text Placeholder 6">
            <a:extLst>
              <a:ext uri="{FF2B5EF4-FFF2-40B4-BE49-F238E27FC236}">
                <a16:creationId xmlns:a16="http://schemas.microsoft.com/office/drawing/2014/main" id="{63E80051-B39C-3639-4758-5A4C048EDA9B}"/>
              </a:ext>
            </a:extLst>
          </p:cNvPr>
          <p:cNvSpPr>
            <a:spLocks noGrp="1"/>
          </p:cNvSpPr>
          <p:nvPr>
            <p:ph type="body" sz="quarter" idx="4294967295"/>
          </p:nvPr>
        </p:nvSpPr>
        <p:spPr>
          <a:xfrm>
            <a:off x="8893389" y="3022684"/>
            <a:ext cx="6313224" cy="889686"/>
          </a:xfrm>
          <a:prstGeom prst="rect">
            <a:avLst/>
          </a:prstGeom>
        </p:spPr>
        <p:txBody>
          <a:bodyPr/>
          <a:lstStyle/>
          <a:p>
            <a:pPr marL="0" indent="0">
              <a:buNone/>
            </a:pPr>
            <a:r>
              <a:rPr lang="en-US" sz="4000" b="1" dirty="0">
                <a:latin typeface="Franklin Gothic Demi Cond" panose="020B0603020102020204" pitchFamily="34" charset="0"/>
              </a:rPr>
              <a:t>02</a:t>
            </a:r>
          </a:p>
          <a:p>
            <a:pPr marL="0" indent="0">
              <a:buNone/>
            </a:pPr>
            <a:endParaRPr lang="en-US" dirty="0"/>
          </a:p>
        </p:txBody>
      </p:sp>
      <p:sp>
        <p:nvSpPr>
          <p:cNvPr id="10" name="Text Placeholder 9">
            <a:extLst>
              <a:ext uri="{FF2B5EF4-FFF2-40B4-BE49-F238E27FC236}">
                <a16:creationId xmlns:a16="http://schemas.microsoft.com/office/drawing/2014/main" id="{85391287-82AC-4F90-AF50-7189983214AB}"/>
              </a:ext>
            </a:extLst>
          </p:cNvPr>
          <p:cNvSpPr>
            <a:spLocks noGrp="1"/>
          </p:cNvSpPr>
          <p:nvPr>
            <p:ph type="body" sz="quarter" idx="4294967295"/>
          </p:nvPr>
        </p:nvSpPr>
        <p:spPr>
          <a:xfrm>
            <a:off x="17072185" y="3034687"/>
            <a:ext cx="6313224" cy="889686"/>
          </a:xfrm>
          <a:prstGeom prst="rect">
            <a:avLst/>
          </a:prstGeom>
        </p:spPr>
        <p:txBody>
          <a:bodyPr/>
          <a:lstStyle/>
          <a:p>
            <a:pPr marL="0" indent="0">
              <a:buNone/>
            </a:pPr>
            <a:r>
              <a:rPr lang="en-US" sz="4000" b="1" dirty="0">
                <a:latin typeface="Franklin Gothic Demi Cond" panose="020B0603020102020204" pitchFamily="34" charset="0"/>
              </a:rPr>
              <a:t>03</a:t>
            </a:r>
          </a:p>
          <a:p>
            <a:pPr marL="0" indent="0">
              <a:buNone/>
            </a:pPr>
            <a:endParaRPr lang="en-US" dirty="0"/>
          </a:p>
        </p:txBody>
      </p:sp>
    </p:spTree>
    <p:extLst>
      <p:ext uri="{BB962C8B-B14F-4D97-AF65-F5344CB8AC3E}">
        <p14:creationId xmlns:p14="http://schemas.microsoft.com/office/powerpoint/2010/main" val="337817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238998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 name="Text Placeholder 6">
            <a:extLst>
              <a:ext uri="{FF2B5EF4-FFF2-40B4-BE49-F238E27FC236}">
                <a16:creationId xmlns:a16="http://schemas.microsoft.com/office/drawing/2014/main" id="{07F61074-E64C-FF0F-F19A-0FE2980A99B6}"/>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a:p>
            <a:endParaRPr lang="en-US" dirty="0"/>
          </a:p>
        </p:txBody>
      </p:sp>
      <p:sp>
        <p:nvSpPr>
          <p:cNvPr id="9" name="Text Placeholder 8">
            <a:extLst>
              <a:ext uri="{FF2B5EF4-FFF2-40B4-BE49-F238E27FC236}">
                <a16:creationId xmlns:a16="http://schemas.microsoft.com/office/drawing/2014/main" id="{A374A10A-8AE1-BEF9-00F6-5D35019FC3FD}"/>
              </a:ext>
            </a:extLst>
          </p:cNvPr>
          <p:cNvSpPr>
            <a:spLocks noGrp="1"/>
          </p:cNvSpPr>
          <p:nvPr>
            <p:ph type="body" sz="quarter" idx="11"/>
          </p:nvPr>
        </p:nvSpPr>
        <p:spPr/>
        <p:txBody>
          <a:bodyPr/>
          <a:lstStyle/>
          <a:p>
            <a:r>
              <a:rPr lang="en-US" dirty="0"/>
              <a:t>SUBHEADER</a:t>
            </a:r>
          </a:p>
          <a:p>
            <a:endParaRPr lang="en-US" dirty="0"/>
          </a:p>
        </p:txBody>
      </p:sp>
    </p:spTree>
    <p:extLst>
      <p:ext uri="{BB962C8B-B14F-4D97-AF65-F5344CB8AC3E}">
        <p14:creationId xmlns:p14="http://schemas.microsoft.com/office/powerpoint/2010/main" val="86765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65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a:xfrm>
            <a:off x="13612813" y="3756025"/>
            <a:ext cx="9366250" cy="8774113"/>
          </a:xfrm>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a:xfrm>
            <a:off x="13612813" y="1408113"/>
            <a:ext cx="9366250" cy="1978025"/>
          </a:xfrm>
        </p:spPr>
        <p:txBody>
          <a:bodyPr/>
          <a:lstStyle/>
          <a:p>
            <a:r>
              <a:rPr lang="en-US" dirty="0"/>
              <a:t>HEADLINE</a:t>
            </a:r>
          </a:p>
        </p:txBody>
      </p:sp>
      <p:sp>
        <p:nvSpPr>
          <p:cNvPr id="7" name="Text Placeholder 6">
            <a:extLst>
              <a:ext uri="{FF2B5EF4-FFF2-40B4-BE49-F238E27FC236}">
                <a16:creationId xmlns:a16="http://schemas.microsoft.com/office/drawing/2014/main" id="{81F16764-F18A-8B88-3EF8-6C80FFD26B58}"/>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9" name="Text Placeholder 8">
            <a:extLst>
              <a:ext uri="{FF2B5EF4-FFF2-40B4-BE49-F238E27FC236}">
                <a16:creationId xmlns:a16="http://schemas.microsoft.com/office/drawing/2014/main" id="{39196DB5-C5EB-5771-9FC5-A6935613ED85}"/>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186245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307130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101A22-7197-02BB-6E7A-9385690312EF}"/>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3" name="Text Placeholder 2">
            <a:extLst>
              <a:ext uri="{FF2B5EF4-FFF2-40B4-BE49-F238E27FC236}">
                <a16:creationId xmlns:a16="http://schemas.microsoft.com/office/drawing/2014/main" id="{F6DDA236-6740-F484-06D7-87B50C08724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ADA74BF-76D5-165F-F63D-89B6C6C374F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a:p>
            <a:endParaRPr lang="en-US" dirty="0"/>
          </a:p>
        </p:txBody>
      </p:sp>
      <p:sp>
        <p:nvSpPr>
          <p:cNvPr id="5" name="Text Placeholder 4">
            <a:extLst>
              <a:ext uri="{FF2B5EF4-FFF2-40B4-BE49-F238E27FC236}">
                <a16:creationId xmlns:a16="http://schemas.microsoft.com/office/drawing/2014/main" id="{3B4FFE35-7B7D-AD42-146E-FCAA9297675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184767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146067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96489-7DD6-D276-513A-E55E39B67B06}"/>
              </a:ext>
            </a:extLst>
          </p:cNvPr>
          <p:cNvSpPr>
            <a:spLocks noGrp="1"/>
          </p:cNvSpPr>
          <p:nvPr>
            <p:ph type="body" sz="quarter" idx="13"/>
          </p:nvPr>
        </p:nvSpPr>
        <p:spPr/>
        <p:txBody>
          <a:bodyPr/>
          <a:lstStyle/>
          <a:p>
            <a:r>
              <a:rPr lang="en-US" dirty="0"/>
              <a:t>HEADLINE</a:t>
            </a:r>
          </a:p>
        </p:txBody>
      </p:sp>
      <p:sp>
        <p:nvSpPr>
          <p:cNvPr id="3" name="Text Placeholder 2">
            <a:extLst>
              <a:ext uri="{FF2B5EF4-FFF2-40B4-BE49-F238E27FC236}">
                <a16:creationId xmlns:a16="http://schemas.microsoft.com/office/drawing/2014/main" id="{C2222E81-6207-670F-AF77-A41CC0E4B58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pic>
        <p:nvPicPr>
          <p:cNvPr id="11" name="Picture Placeholder 10" descr="NKU Student">
            <a:extLst>
              <a:ext uri="{FF2B5EF4-FFF2-40B4-BE49-F238E27FC236}">
                <a16:creationId xmlns:a16="http://schemas.microsoft.com/office/drawing/2014/main" id="{4673E36C-7CE3-81C6-3693-79C3C1892B3C}"/>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E9D087B9-49BB-B013-3618-D89128CC203D}"/>
              </a:ext>
            </a:extLst>
          </p:cNvPr>
          <p:cNvSpPr>
            <a:spLocks noGrp="1"/>
          </p:cNvSpPr>
          <p:nvPr>
            <p:ph type="body" sz="quarter" idx="17"/>
          </p:nvPr>
        </p:nvSpPr>
        <p:spPr/>
        <p:txBody>
          <a:bodyPr/>
          <a:lstStyle/>
          <a:p>
            <a:fld id="{B6FA08D2-96E7-E741-A472-98E4240B97A6}" type="slidenum">
              <a:rPr lang="en-US" smtClean="0"/>
              <a:pPr/>
              <a:t>24</a:t>
            </a:fld>
            <a:endParaRPr lang="en-US" dirty="0"/>
          </a:p>
        </p:txBody>
      </p:sp>
      <p:sp>
        <p:nvSpPr>
          <p:cNvPr id="10" name="Text Placeholder 9">
            <a:extLst>
              <a:ext uri="{FF2B5EF4-FFF2-40B4-BE49-F238E27FC236}">
                <a16:creationId xmlns:a16="http://schemas.microsoft.com/office/drawing/2014/main" id="{6B9ECB98-3B58-FCF9-F5CA-F8B5277D0FAF}"/>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3405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NKU Student">
            <a:extLst>
              <a:ext uri="{FF2B5EF4-FFF2-40B4-BE49-F238E27FC236}">
                <a16:creationId xmlns:a16="http://schemas.microsoft.com/office/drawing/2014/main" id="{A7A96489-7DD6-D276-513A-E55E39B67B06}"/>
              </a:ext>
            </a:extLst>
          </p:cNvPr>
          <p:cNvSpPr>
            <a:spLocks noGrp="1"/>
          </p:cNvSpPr>
          <p:nvPr>
            <p:ph type="body" sz="quarter" idx="13"/>
          </p:nvPr>
        </p:nvSpPr>
        <p:spPr/>
        <p:txBody>
          <a:bodyPr/>
          <a:lstStyle/>
          <a:p>
            <a:r>
              <a:rPr lang="en-US" dirty="0"/>
              <a:t>HEADLINE</a:t>
            </a:r>
          </a:p>
        </p:txBody>
      </p:sp>
      <p:sp>
        <p:nvSpPr>
          <p:cNvPr id="3" name="Text Placeholder 2" descr="NKU Student">
            <a:extLst>
              <a:ext uri="{FF2B5EF4-FFF2-40B4-BE49-F238E27FC236}">
                <a16:creationId xmlns:a16="http://schemas.microsoft.com/office/drawing/2014/main" id="{C2222E81-6207-670F-AF77-A41CC0E4B58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pic>
        <p:nvPicPr>
          <p:cNvPr id="8" name="Picture Placeholder 7" descr="NKU Student">
            <a:extLst>
              <a:ext uri="{FF2B5EF4-FFF2-40B4-BE49-F238E27FC236}">
                <a16:creationId xmlns:a16="http://schemas.microsoft.com/office/drawing/2014/main" id="{01AEA8B6-8138-DB84-9413-375C2272974D}"/>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descr="NKU Student">
            <a:extLst>
              <a:ext uri="{FF2B5EF4-FFF2-40B4-BE49-F238E27FC236}">
                <a16:creationId xmlns:a16="http://schemas.microsoft.com/office/drawing/2014/main" id="{D3596387-3063-071A-510B-C87C886FADC0}"/>
              </a:ext>
            </a:extLst>
          </p:cNvPr>
          <p:cNvSpPr>
            <a:spLocks noGrp="1"/>
          </p:cNvSpPr>
          <p:nvPr>
            <p:ph type="body" sz="quarter" idx="17"/>
          </p:nvPr>
        </p:nvSpPr>
        <p:spPr/>
        <p:txBody>
          <a:bodyPr/>
          <a:lstStyle/>
          <a:p>
            <a:fld id="{8BC220CD-CE9D-8F45-8BD0-C697531C42E3}" type="slidenum">
              <a:rPr lang="en-US" smtClean="0"/>
              <a:pPr/>
              <a:t>25</a:t>
            </a:fld>
            <a:endParaRPr lang="en-US" dirty="0"/>
          </a:p>
        </p:txBody>
      </p:sp>
      <p:sp>
        <p:nvSpPr>
          <p:cNvPr id="10" name="Text Placeholder 9">
            <a:extLst>
              <a:ext uri="{FF2B5EF4-FFF2-40B4-BE49-F238E27FC236}">
                <a16:creationId xmlns:a16="http://schemas.microsoft.com/office/drawing/2014/main" id="{DB3DE41A-B525-DFC9-051E-37E24345A944}"/>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85192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96489-7DD6-D276-513A-E55E39B67B06}"/>
              </a:ext>
            </a:extLst>
          </p:cNvPr>
          <p:cNvSpPr>
            <a:spLocks noGrp="1"/>
          </p:cNvSpPr>
          <p:nvPr>
            <p:ph type="body" sz="quarter" idx="13"/>
          </p:nvPr>
        </p:nvSpPr>
        <p:spPr/>
        <p:txBody>
          <a:bodyPr/>
          <a:lstStyle/>
          <a:p>
            <a:r>
              <a:rPr lang="en-US" dirty="0"/>
              <a:t>HEADLINE</a:t>
            </a:r>
          </a:p>
        </p:txBody>
      </p:sp>
      <p:sp>
        <p:nvSpPr>
          <p:cNvPr id="3" name="Text Placeholder 2">
            <a:extLst>
              <a:ext uri="{FF2B5EF4-FFF2-40B4-BE49-F238E27FC236}">
                <a16:creationId xmlns:a16="http://schemas.microsoft.com/office/drawing/2014/main" id="{C2222E81-6207-670F-AF77-A41CC0E4B58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pic>
        <p:nvPicPr>
          <p:cNvPr id="11" name="Picture Placeholder 10" descr="NKU Student">
            <a:extLst>
              <a:ext uri="{FF2B5EF4-FFF2-40B4-BE49-F238E27FC236}">
                <a16:creationId xmlns:a16="http://schemas.microsoft.com/office/drawing/2014/main" id="{7E028614-820B-0D04-6964-04363A175216}"/>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CE53C1C5-A32A-C388-E138-7530AF9A70D0}"/>
              </a:ext>
            </a:extLst>
          </p:cNvPr>
          <p:cNvSpPr>
            <a:spLocks noGrp="1"/>
          </p:cNvSpPr>
          <p:nvPr>
            <p:ph type="body" sz="quarter" idx="17"/>
          </p:nvPr>
        </p:nvSpPr>
        <p:spPr/>
        <p:txBody>
          <a:bodyPr/>
          <a:lstStyle/>
          <a:p>
            <a:fld id="{931799A6-E1EC-7041-BFE6-F8918D312519}" type="slidenum">
              <a:rPr lang="en-US" smtClean="0"/>
              <a:pPr/>
              <a:t>26</a:t>
            </a:fld>
            <a:endParaRPr lang="en-US" dirty="0"/>
          </a:p>
        </p:txBody>
      </p:sp>
      <p:sp>
        <p:nvSpPr>
          <p:cNvPr id="9" name="Text Placeholder 8">
            <a:extLst>
              <a:ext uri="{FF2B5EF4-FFF2-40B4-BE49-F238E27FC236}">
                <a16:creationId xmlns:a16="http://schemas.microsoft.com/office/drawing/2014/main" id="{53026E04-F673-22F1-9CEA-3D659CF77253}"/>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86658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262A6-ADFF-84B2-1666-4764A123C636}"/>
              </a:ext>
            </a:extLst>
          </p:cNvPr>
          <p:cNvSpPr>
            <a:spLocks noGrp="1"/>
          </p:cNvSpPr>
          <p:nvPr>
            <p:ph type="body" sz="quarter" idx="12"/>
          </p:nvPr>
        </p:nvSpPr>
        <p:spPr/>
        <p:txBody>
          <a:bodyPr/>
          <a:lstStyle/>
          <a:p>
            <a:r>
              <a:rPr lang="en-US" dirty="0"/>
              <a:t>HEADLINE LOREM IPSUM DOLOR SIT AMET CONSE</a:t>
            </a:r>
          </a:p>
        </p:txBody>
      </p:sp>
      <p:sp>
        <p:nvSpPr>
          <p:cNvPr id="4" name="Text Placeholder 3">
            <a:extLst>
              <a:ext uri="{FF2B5EF4-FFF2-40B4-BE49-F238E27FC236}">
                <a16:creationId xmlns:a16="http://schemas.microsoft.com/office/drawing/2014/main" id="{B729C110-31D8-DA07-6364-2ED0E73E98E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p:txBody>
      </p:sp>
      <p:sp>
        <p:nvSpPr>
          <p:cNvPr id="3" name="Text Placeholder 2">
            <a:extLst>
              <a:ext uri="{FF2B5EF4-FFF2-40B4-BE49-F238E27FC236}">
                <a16:creationId xmlns:a16="http://schemas.microsoft.com/office/drawing/2014/main" id="{80A31D63-EE9C-3750-9B2D-1B31FB8DF8B4}"/>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263220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262A6-ADFF-84B2-1666-4764A123C636}"/>
              </a:ext>
            </a:extLst>
          </p:cNvPr>
          <p:cNvSpPr>
            <a:spLocks noGrp="1"/>
          </p:cNvSpPr>
          <p:nvPr>
            <p:ph type="body" sz="quarter" idx="12"/>
          </p:nvPr>
        </p:nvSpPr>
        <p:spPr/>
        <p:txBody>
          <a:bodyPr/>
          <a:lstStyle/>
          <a:p>
            <a:r>
              <a:rPr lang="en-US" dirty="0"/>
              <a:t>HEADLINE LOREM IPSUM DOLOR SIT AMET CONSE</a:t>
            </a:r>
          </a:p>
        </p:txBody>
      </p:sp>
      <p:sp>
        <p:nvSpPr>
          <p:cNvPr id="4" name="Text Placeholder 3">
            <a:extLst>
              <a:ext uri="{FF2B5EF4-FFF2-40B4-BE49-F238E27FC236}">
                <a16:creationId xmlns:a16="http://schemas.microsoft.com/office/drawing/2014/main" id="{B729C110-31D8-DA07-6364-2ED0E73E98E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p:txBody>
      </p:sp>
      <p:sp>
        <p:nvSpPr>
          <p:cNvPr id="3" name="Text Placeholder 2">
            <a:extLst>
              <a:ext uri="{FF2B5EF4-FFF2-40B4-BE49-F238E27FC236}">
                <a16:creationId xmlns:a16="http://schemas.microsoft.com/office/drawing/2014/main" id="{80A31D63-EE9C-3750-9B2D-1B31FB8DF8B4}"/>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1088061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262A6-ADFF-84B2-1666-4764A123C636}"/>
              </a:ext>
            </a:extLst>
          </p:cNvPr>
          <p:cNvSpPr>
            <a:spLocks noGrp="1"/>
          </p:cNvSpPr>
          <p:nvPr>
            <p:ph type="body" sz="quarter" idx="12"/>
          </p:nvPr>
        </p:nvSpPr>
        <p:spPr/>
        <p:txBody>
          <a:bodyPr/>
          <a:lstStyle/>
          <a:p>
            <a:r>
              <a:rPr lang="en-US" dirty="0"/>
              <a:t>HEADLINE LOREM IPSUM DOLOR SIT AMET CONSE</a:t>
            </a:r>
          </a:p>
        </p:txBody>
      </p:sp>
      <p:sp>
        <p:nvSpPr>
          <p:cNvPr id="4" name="Text Placeholder 3">
            <a:extLst>
              <a:ext uri="{FF2B5EF4-FFF2-40B4-BE49-F238E27FC236}">
                <a16:creationId xmlns:a16="http://schemas.microsoft.com/office/drawing/2014/main" id="{B729C110-31D8-DA07-6364-2ED0E73E98E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p:txBody>
      </p:sp>
      <p:sp>
        <p:nvSpPr>
          <p:cNvPr id="3" name="Text Placeholder 2">
            <a:extLst>
              <a:ext uri="{FF2B5EF4-FFF2-40B4-BE49-F238E27FC236}">
                <a16:creationId xmlns:a16="http://schemas.microsoft.com/office/drawing/2014/main" id="{80A31D63-EE9C-3750-9B2D-1B31FB8DF8B4}"/>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300637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EC36-1B50-5828-A6E7-9DACF947246D}"/>
              </a:ext>
            </a:extLst>
          </p:cNvPr>
          <p:cNvSpPr>
            <a:spLocks noGrp="1"/>
          </p:cNvSpPr>
          <p:nvPr>
            <p:ph type="title"/>
          </p:nvPr>
        </p:nvSpPr>
        <p:spPr/>
        <p:txBody>
          <a:bodyPr/>
          <a:lstStyle/>
          <a:p>
            <a:r>
              <a:rPr lang="en-US" dirty="0"/>
              <a:t>PRESENTATION TITLE</a:t>
            </a:r>
          </a:p>
        </p:txBody>
      </p:sp>
      <p:sp>
        <p:nvSpPr>
          <p:cNvPr id="3" name=" 2">
            <a:extLst>
              <a:ext uri="{FF2B5EF4-FFF2-40B4-BE49-F238E27FC236}">
                <a16:creationId xmlns:a16="http://schemas.microsoft.com/office/drawing/2014/main" id="{DC6DC297-F498-076C-A5F9-3D56CE12B638}"/>
              </a:ext>
            </a:extLst>
          </p:cNvPr>
          <p:cNvSpPr>
            <a:spLocks noGrp="1"/>
          </p:cNvSpPr>
          <p:nvPr>
            <p:ph idx="1"/>
          </p:nvPr>
        </p:nvSpPr>
        <p:spPr/>
        <p:txBody>
          <a:bodyPr/>
          <a:lstStyle/>
          <a:p>
            <a:r>
              <a:rPr lang="en-US" dirty="0"/>
              <a:t>Date</a:t>
            </a:r>
          </a:p>
        </p:txBody>
      </p:sp>
    </p:spTree>
    <p:extLst>
      <p:ext uri="{BB962C8B-B14F-4D97-AF65-F5344CB8AC3E}">
        <p14:creationId xmlns:p14="http://schemas.microsoft.com/office/powerpoint/2010/main" val="202278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046D2-3FF9-3856-3679-FD79CD40FF94}"/>
              </a:ext>
            </a:extLst>
          </p:cNvPr>
          <p:cNvSpPr>
            <a:spLocks noGrp="1"/>
          </p:cNvSpPr>
          <p:nvPr>
            <p:ph type="body" sz="quarter" idx="12"/>
          </p:nvPr>
        </p:nvSpPr>
        <p:spPr/>
        <p:txBody>
          <a:bodyPr/>
          <a:lstStyle/>
          <a:p>
            <a:r>
              <a:rPr lang="en-US" dirty="0"/>
              <a:t>HEADLINE LOREM</a:t>
            </a:r>
          </a:p>
        </p:txBody>
      </p:sp>
      <p:pic>
        <p:nvPicPr>
          <p:cNvPr id="8" name="Picture Placeholder 7" descr="NKU Student">
            <a:extLst>
              <a:ext uri="{FF2B5EF4-FFF2-40B4-BE49-F238E27FC236}">
                <a16:creationId xmlns:a16="http://schemas.microsoft.com/office/drawing/2014/main" id="{04917D33-9285-C54C-AF85-5F103A6171C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FB3050-3CF4-F3F2-F33E-D75C3B4D1725}"/>
              </a:ext>
            </a:extLst>
          </p:cNvPr>
          <p:cNvSpPr>
            <a:spLocks noGrp="1"/>
          </p:cNvSpPr>
          <p:nvPr>
            <p:ph type="body" sz="quarter" idx="14"/>
          </p:nvPr>
        </p:nvSpPr>
        <p:spPr/>
        <p:txBody>
          <a:bodyPr/>
          <a:lstStyle/>
          <a:p>
            <a:fld id="{4535C547-AE93-D444-AA18-9B5C1CBA76DC}" type="slidenum">
              <a:rPr lang="en-US" smtClean="0"/>
              <a:pPr/>
              <a:t>30</a:t>
            </a:fld>
            <a:endParaRPr lang="en-US" dirty="0"/>
          </a:p>
        </p:txBody>
      </p:sp>
      <p:sp>
        <p:nvSpPr>
          <p:cNvPr id="6" name="Text Placeholder 5">
            <a:extLst>
              <a:ext uri="{FF2B5EF4-FFF2-40B4-BE49-F238E27FC236}">
                <a16:creationId xmlns:a16="http://schemas.microsoft.com/office/drawing/2014/main" id="{A2F7B1C6-D6D6-D93E-7AE6-4A1CFF839022}"/>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2" name="Text Placeholder 11">
            <a:extLst>
              <a:ext uri="{FF2B5EF4-FFF2-40B4-BE49-F238E27FC236}">
                <a16:creationId xmlns:a16="http://schemas.microsoft.com/office/drawing/2014/main" id="{D48B278B-4062-A381-CD2F-E285DF81907B}"/>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F7941BA2-B8FD-FF54-D173-C7E9CF6CF85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3884931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046D2-3FF9-3856-3679-FD79CD40FF94}"/>
              </a:ext>
            </a:extLst>
          </p:cNvPr>
          <p:cNvSpPr>
            <a:spLocks noGrp="1"/>
          </p:cNvSpPr>
          <p:nvPr>
            <p:ph type="body" sz="quarter" idx="12"/>
          </p:nvPr>
        </p:nvSpPr>
        <p:spPr/>
        <p:txBody>
          <a:bodyPr/>
          <a:lstStyle/>
          <a:p>
            <a:r>
              <a:rPr lang="en-US" dirty="0"/>
              <a:t>HEADLINE LOREM IPSUM</a:t>
            </a:r>
          </a:p>
        </p:txBody>
      </p:sp>
      <p:pic>
        <p:nvPicPr>
          <p:cNvPr id="8" name="Picture Placeholder 7" descr="NKU Student">
            <a:extLst>
              <a:ext uri="{FF2B5EF4-FFF2-40B4-BE49-F238E27FC236}">
                <a16:creationId xmlns:a16="http://schemas.microsoft.com/office/drawing/2014/main" id="{04917D33-9285-C54C-AF85-5F103A6171C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FB3050-3CF4-F3F2-F33E-D75C3B4D1725}"/>
              </a:ext>
            </a:extLst>
          </p:cNvPr>
          <p:cNvSpPr>
            <a:spLocks noGrp="1"/>
          </p:cNvSpPr>
          <p:nvPr>
            <p:ph type="body" sz="quarter" idx="14"/>
          </p:nvPr>
        </p:nvSpPr>
        <p:spPr/>
        <p:txBody>
          <a:bodyPr/>
          <a:lstStyle/>
          <a:p>
            <a:fld id="{4535C547-AE93-D444-AA18-9B5C1CBA76DC}" type="slidenum">
              <a:rPr lang="en-US" smtClean="0"/>
              <a:pPr/>
              <a:t>31</a:t>
            </a:fld>
            <a:endParaRPr lang="en-US" dirty="0"/>
          </a:p>
        </p:txBody>
      </p:sp>
      <p:sp>
        <p:nvSpPr>
          <p:cNvPr id="6" name="Text Placeholder 5">
            <a:extLst>
              <a:ext uri="{FF2B5EF4-FFF2-40B4-BE49-F238E27FC236}">
                <a16:creationId xmlns:a16="http://schemas.microsoft.com/office/drawing/2014/main" id="{A2F7B1C6-D6D6-D93E-7AE6-4A1CFF839022}"/>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p>
        </p:txBody>
      </p:sp>
      <p:sp>
        <p:nvSpPr>
          <p:cNvPr id="3" name="Text Placeholder 2">
            <a:extLst>
              <a:ext uri="{FF2B5EF4-FFF2-40B4-BE49-F238E27FC236}">
                <a16:creationId xmlns:a16="http://schemas.microsoft.com/office/drawing/2014/main" id="{F7941BA2-B8FD-FF54-D173-C7E9CF6CF859}"/>
              </a:ext>
            </a:extLst>
          </p:cNvPr>
          <p:cNvSpPr>
            <a:spLocks noGrp="1"/>
          </p:cNvSpPr>
          <p:nvPr>
            <p:ph type="body" sz="quarter" idx="18"/>
          </p:nvPr>
        </p:nvSpPr>
        <p:spPr/>
        <p:txBody>
          <a:bodyPr/>
          <a:lstStyle/>
          <a:p>
            <a:r>
              <a:rPr lang="en-US" dirty="0"/>
              <a:t>SUBHEADER</a:t>
            </a:r>
          </a:p>
        </p:txBody>
      </p:sp>
      <p:sp>
        <p:nvSpPr>
          <p:cNvPr id="12" name="Text Placeholder 11">
            <a:extLst>
              <a:ext uri="{FF2B5EF4-FFF2-40B4-BE49-F238E27FC236}">
                <a16:creationId xmlns:a16="http://schemas.microsoft.com/office/drawing/2014/main" id="{54962ED5-8C1F-611A-A7D5-F6798732E441}"/>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202184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046D2-3FF9-3856-3679-FD79CD40FF94}"/>
              </a:ext>
            </a:extLst>
          </p:cNvPr>
          <p:cNvSpPr>
            <a:spLocks noGrp="1"/>
          </p:cNvSpPr>
          <p:nvPr>
            <p:ph type="body" sz="quarter" idx="12"/>
          </p:nvPr>
        </p:nvSpPr>
        <p:spPr/>
        <p:txBody>
          <a:bodyPr/>
          <a:lstStyle/>
          <a:p>
            <a:r>
              <a:rPr lang="en-US" dirty="0"/>
              <a:t>HEADLINE LOREM</a:t>
            </a:r>
          </a:p>
        </p:txBody>
      </p:sp>
      <p:pic>
        <p:nvPicPr>
          <p:cNvPr id="8" name="Picture Placeholder 7" descr="NKU Student">
            <a:extLst>
              <a:ext uri="{FF2B5EF4-FFF2-40B4-BE49-F238E27FC236}">
                <a16:creationId xmlns:a16="http://schemas.microsoft.com/office/drawing/2014/main" id="{04917D33-9285-C54C-AF85-5F103A6171C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FB3050-3CF4-F3F2-F33E-D75C3B4D1725}"/>
              </a:ext>
            </a:extLst>
          </p:cNvPr>
          <p:cNvSpPr>
            <a:spLocks noGrp="1"/>
          </p:cNvSpPr>
          <p:nvPr>
            <p:ph type="body" sz="quarter" idx="14"/>
          </p:nvPr>
        </p:nvSpPr>
        <p:spPr/>
        <p:txBody>
          <a:bodyPr/>
          <a:lstStyle/>
          <a:p>
            <a:fld id="{4535C547-AE93-D444-AA18-9B5C1CBA76DC}" type="slidenum">
              <a:rPr lang="en-US" smtClean="0">
                <a:solidFill>
                  <a:schemeClr val="bg1"/>
                </a:solidFill>
              </a:rPr>
              <a:pPr/>
              <a:t>32</a:t>
            </a:fld>
            <a:endParaRPr lang="en-US" dirty="0">
              <a:solidFill>
                <a:schemeClr val="bg1"/>
              </a:solidFill>
            </a:endParaRPr>
          </a:p>
        </p:txBody>
      </p:sp>
      <p:sp>
        <p:nvSpPr>
          <p:cNvPr id="6" name="Text Placeholder 5">
            <a:extLst>
              <a:ext uri="{FF2B5EF4-FFF2-40B4-BE49-F238E27FC236}">
                <a16:creationId xmlns:a16="http://schemas.microsoft.com/office/drawing/2014/main" id="{A2F7B1C6-D6D6-D93E-7AE6-4A1CFF839022}"/>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2" name="Text Placeholder 11">
            <a:extLst>
              <a:ext uri="{FF2B5EF4-FFF2-40B4-BE49-F238E27FC236}">
                <a16:creationId xmlns:a16="http://schemas.microsoft.com/office/drawing/2014/main" id="{4EE7AD24-5529-9AF6-9333-3773A441CF93}"/>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F7941BA2-B8FD-FF54-D173-C7E9CF6CF85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3368462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94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C99B3-E81C-5172-0E52-6BBAE45CDBC6}"/>
              </a:ext>
            </a:extLst>
          </p:cNvPr>
          <p:cNvSpPr txBox="1"/>
          <p:nvPr/>
        </p:nvSpPr>
        <p:spPr>
          <a:xfrm>
            <a:off x="5894892" y="4608237"/>
            <a:ext cx="11848289" cy="1169551"/>
          </a:xfrm>
          <a:prstGeom prst="rect">
            <a:avLst/>
          </a:prstGeom>
          <a:noFill/>
        </p:spPr>
        <p:txBody>
          <a:bodyPr wrap="square" rtlCol="0">
            <a:spAutoFit/>
          </a:bodyPr>
          <a:lstStyle/>
          <a:p>
            <a:pPr algn="ctr"/>
            <a:r>
              <a:rPr lang="en-US" sz="7000" b="1" dirty="0">
                <a:latin typeface="Franklin Gothic Demi Cond" panose="020B0603020102020204" pitchFamily="34" charset="0"/>
              </a:rPr>
              <a:t>HOW TO USE THIS TEMPLATE</a:t>
            </a:r>
          </a:p>
        </p:txBody>
      </p:sp>
      <p:sp>
        <p:nvSpPr>
          <p:cNvPr id="3" name="TextBox 2">
            <a:extLst>
              <a:ext uri="{FF2B5EF4-FFF2-40B4-BE49-F238E27FC236}">
                <a16:creationId xmlns:a16="http://schemas.microsoft.com/office/drawing/2014/main" id="{92AF30A5-C24B-9C27-95C1-7C12CB0F876C}"/>
              </a:ext>
            </a:extLst>
          </p:cNvPr>
          <p:cNvSpPr txBox="1"/>
          <p:nvPr/>
        </p:nvSpPr>
        <p:spPr>
          <a:xfrm>
            <a:off x="4285316" y="5872695"/>
            <a:ext cx="15816541" cy="4401205"/>
          </a:xfrm>
          <a:prstGeom prst="rect">
            <a:avLst/>
          </a:prstGeom>
          <a:noFill/>
        </p:spPr>
        <p:txBody>
          <a:bodyPr wrap="square" rtlCol="0">
            <a:spAutoFit/>
          </a:bodyPr>
          <a:lstStyle/>
          <a:p>
            <a:pPr algn="ctr"/>
            <a:r>
              <a:rPr lang="en-US" sz="4000" dirty="0">
                <a:latin typeface="Verdana" panose="020B0604030504040204" pitchFamily="34" charset="0"/>
              </a:rPr>
              <a:t>This PPT includes a range of templated master slides with a variety of layouts from simple backgrounds to layouts with imagery and text. These templates should be a jumping off point for the layout of your slides, but feel free to deviate when necessary while staying within the brand guidelines. All templates are able to be customized and are easy to edit for your PPT needs. </a:t>
            </a:r>
          </a:p>
        </p:txBody>
      </p:sp>
      <p:sp>
        <p:nvSpPr>
          <p:cNvPr id="4" name="Title 3">
            <a:extLst>
              <a:ext uri="{FF2B5EF4-FFF2-40B4-BE49-F238E27FC236}">
                <a16:creationId xmlns:a16="http://schemas.microsoft.com/office/drawing/2014/main" id="{D5D8FF00-8857-CC66-102A-B5275E0DB22B}"/>
              </a:ext>
            </a:extLst>
          </p:cNvPr>
          <p:cNvSpPr>
            <a:spLocks noGrp="1"/>
          </p:cNvSpPr>
          <p:nvPr>
            <p:ph type="title" idx="4294967295"/>
          </p:nvPr>
        </p:nvSpPr>
        <p:spPr>
          <a:xfrm>
            <a:off x="0" y="-2651125"/>
            <a:ext cx="21034375" cy="2651125"/>
          </a:xfrm>
          <a:prstGeom prst="rect">
            <a:avLst/>
          </a:prstGeom>
        </p:spPr>
        <p:txBody>
          <a:bodyPr anchor="b"/>
          <a:lstStyle/>
          <a:p>
            <a:r>
              <a:rPr lang="en-US" dirty="0"/>
              <a:t>Instructions</a:t>
            </a:r>
          </a:p>
        </p:txBody>
      </p:sp>
    </p:spTree>
    <p:extLst>
      <p:ext uri="{BB962C8B-B14F-4D97-AF65-F5344CB8AC3E}">
        <p14:creationId xmlns:p14="http://schemas.microsoft.com/office/powerpoint/2010/main" val="315224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B19D2-EB94-2D41-3973-BB27606F148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4" name="Text Placeholder 3">
            <a:extLst>
              <a:ext uri="{FF2B5EF4-FFF2-40B4-BE49-F238E27FC236}">
                <a16:creationId xmlns:a16="http://schemas.microsoft.com/office/drawing/2014/main" id="{E3965B70-ACF8-A596-1FD1-1A783F1F1854}"/>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96453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C4393-73C8-08E7-2B63-3CBA732F40C0}"/>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p:txBody>
      </p:sp>
      <p:sp>
        <p:nvSpPr>
          <p:cNvPr id="3" name="Text Placeholder 2">
            <a:extLst>
              <a:ext uri="{FF2B5EF4-FFF2-40B4-BE49-F238E27FC236}">
                <a16:creationId xmlns:a16="http://schemas.microsoft.com/office/drawing/2014/main" id="{FE417FA3-E078-7B1C-3AA0-CF1BFC79320D}"/>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112329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B19D2-EB94-2D41-3973-BB27606F148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4" name="Text Placeholder 3">
            <a:extLst>
              <a:ext uri="{FF2B5EF4-FFF2-40B4-BE49-F238E27FC236}">
                <a16:creationId xmlns:a16="http://schemas.microsoft.com/office/drawing/2014/main" id="{E3965B70-ACF8-A596-1FD1-1A783F1F1854}"/>
              </a:ext>
            </a:extLst>
          </p:cNvPr>
          <p:cNvSpPr>
            <a:spLocks noGrp="1"/>
          </p:cNvSpPr>
          <p:nvPr>
            <p:ph type="body" sz="quarter" idx="21"/>
          </p:nvPr>
        </p:nvSpPr>
        <p:spPr/>
        <p:txBody>
          <a:bodyPr/>
          <a:lstStyle/>
          <a:p>
            <a:r>
              <a:rPr lang="en-US" dirty="0"/>
              <a:t>SUBHEADER</a:t>
            </a:r>
          </a:p>
        </p:txBody>
      </p:sp>
      <p:sp>
        <p:nvSpPr>
          <p:cNvPr id="2" name="Title 1">
            <a:extLst>
              <a:ext uri="{FF2B5EF4-FFF2-40B4-BE49-F238E27FC236}">
                <a16:creationId xmlns:a16="http://schemas.microsoft.com/office/drawing/2014/main" id="{54F1AF04-3E9F-6BBA-38FD-B4AE220414A5}"/>
              </a:ext>
            </a:extLst>
          </p:cNvPr>
          <p:cNvSpPr>
            <a:spLocks noGrp="1"/>
          </p:cNvSpPr>
          <p:nvPr>
            <p:ph type="title" idx="4294967295"/>
          </p:nvPr>
        </p:nvSpPr>
        <p:spPr>
          <a:xfrm>
            <a:off x="0" y="-2651125"/>
            <a:ext cx="21034375" cy="2651125"/>
          </a:xfrm>
          <a:prstGeom prst="rect">
            <a:avLst/>
          </a:prstGeom>
        </p:spPr>
        <p:txBody>
          <a:bodyPr anchor="b"/>
          <a:lstStyle/>
          <a:p>
            <a:r>
              <a:rPr lang="en-US" dirty="0"/>
              <a:t>Your Title Here</a:t>
            </a:r>
          </a:p>
        </p:txBody>
      </p:sp>
    </p:spTree>
    <p:extLst>
      <p:ext uri="{BB962C8B-B14F-4D97-AF65-F5344CB8AC3E}">
        <p14:creationId xmlns:p14="http://schemas.microsoft.com/office/powerpoint/2010/main" val="339019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91F42-BEB3-48D4-7F01-62F0DE335F56}"/>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p:txBody>
      </p:sp>
      <p:sp>
        <p:nvSpPr>
          <p:cNvPr id="3" name="Text Placeholder 2">
            <a:extLst>
              <a:ext uri="{FF2B5EF4-FFF2-40B4-BE49-F238E27FC236}">
                <a16:creationId xmlns:a16="http://schemas.microsoft.com/office/drawing/2014/main" id="{989AA9F1-B437-CB5C-E1E3-7DD6C65D35FE}"/>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277750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B19D2-EB94-2D41-3973-BB27606F148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4" name="Text Placeholder 3">
            <a:extLst>
              <a:ext uri="{FF2B5EF4-FFF2-40B4-BE49-F238E27FC236}">
                <a16:creationId xmlns:a16="http://schemas.microsoft.com/office/drawing/2014/main" id="{E3965B70-ACF8-A596-1FD1-1A783F1F1854}"/>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3675537223"/>
      </p:ext>
    </p:extLst>
  </p:cSld>
  <p:clrMapOvr>
    <a:masterClrMapping/>
  </p:clrMapOvr>
</p:sld>
</file>

<file path=ppt/theme/theme1.xml><?xml version="1.0" encoding="utf-8"?>
<a:theme xmlns:a="http://schemas.openxmlformats.org/drawingml/2006/main" name="Cove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eries - White Concre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NKU)">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Title (Hail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CHHS)">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Honors)">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Informatics)">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itle (Chas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eries - Yellow">
  <a:themeElements>
    <a:clrScheme name="NKU">
      <a:dk1>
        <a:srgbClr val="000000"/>
      </a:dk1>
      <a:lt1>
        <a:srgbClr val="FFFFFF"/>
      </a:lt1>
      <a:dk2>
        <a:srgbClr val="44546A"/>
      </a:dk2>
      <a:lt2>
        <a:srgbClr val="E7E6E6"/>
      </a:lt2>
      <a:accent1>
        <a:srgbClr val="FFC72C"/>
      </a:accent1>
      <a:accent2>
        <a:srgbClr val="ED7D31"/>
      </a:accent2>
      <a:accent3>
        <a:srgbClr val="A5A5A5"/>
      </a:accent3>
      <a:accent4>
        <a:srgbClr val="FFC72C"/>
      </a:accent4>
      <a:accent5>
        <a:srgbClr val="000000"/>
      </a:accent5>
      <a:accent6>
        <a:srgbClr val="FFC72C"/>
      </a:accent6>
      <a:hlink>
        <a:srgbClr val="FFC72C"/>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ries - Yellow Concrete">
  <a:themeElements>
    <a:clrScheme name="NKU">
      <a:dk1>
        <a:srgbClr val="000000"/>
      </a:dk1>
      <a:lt1>
        <a:srgbClr val="FFFFFF"/>
      </a:lt1>
      <a:dk2>
        <a:srgbClr val="44546A"/>
      </a:dk2>
      <a:lt2>
        <a:srgbClr val="E7E6E6"/>
      </a:lt2>
      <a:accent1>
        <a:srgbClr val="FFC72C"/>
      </a:accent1>
      <a:accent2>
        <a:srgbClr val="ED7D31"/>
      </a:accent2>
      <a:accent3>
        <a:srgbClr val="A5A5A5"/>
      </a:accent3>
      <a:accent4>
        <a:srgbClr val="FFC72C"/>
      </a:accent4>
      <a:accent5>
        <a:srgbClr val="000000"/>
      </a:accent5>
      <a:accent6>
        <a:srgbClr val="FFC72C"/>
      </a:accent6>
      <a:hlink>
        <a:srgbClr val="FFC72C"/>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ries - Black">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eries - Dark Concre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ries - Concre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eries - Whi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1930</Words>
  <Application>Microsoft Macintosh PowerPoint</Application>
  <PresentationFormat>Custom</PresentationFormat>
  <Paragraphs>174</Paragraphs>
  <Slides>33</Slides>
  <Notes>1</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33</vt:i4>
      </vt:variant>
    </vt:vector>
  </HeadingPairs>
  <TitlesOfParts>
    <vt:vector size="53" baseType="lpstr">
      <vt:lpstr>Aptos</vt:lpstr>
      <vt:lpstr>Arial</vt:lpstr>
      <vt:lpstr>Franklin Gothic Demi Cond</vt:lpstr>
      <vt:lpstr>Verdana</vt:lpstr>
      <vt:lpstr>Cover 1</vt:lpstr>
      <vt:lpstr>Cover 2</vt:lpstr>
      <vt:lpstr>Custom Design</vt:lpstr>
      <vt:lpstr>Series - Yellow</vt:lpstr>
      <vt:lpstr>Series - Yellow Concrete</vt:lpstr>
      <vt:lpstr>Series - Black</vt:lpstr>
      <vt:lpstr>Series - Dark Concrete</vt:lpstr>
      <vt:lpstr>Series - Concrete</vt:lpstr>
      <vt:lpstr>Series - White</vt:lpstr>
      <vt:lpstr>Series - White Concrete</vt:lpstr>
      <vt:lpstr>Title (NKU)</vt:lpstr>
      <vt:lpstr>Title (Haile)</vt:lpstr>
      <vt:lpstr>Title (CHHS)</vt:lpstr>
      <vt:lpstr>Title (Honors)</vt:lpstr>
      <vt:lpstr>Title (Informatics)</vt:lpstr>
      <vt:lpstr>Title (Chase)</vt:lpstr>
      <vt:lpstr>PowerPoint Presentation</vt:lpstr>
      <vt:lpstr>PowerPoint Presentation</vt:lpstr>
      <vt:lpstr>PRESENTATION TITLE</vt:lpstr>
      <vt:lpstr>Instructions</vt:lpstr>
      <vt:lpstr>PowerPoint Presentation</vt:lpstr>
      <vt:lpstr>PowerPoint Presentation</vt:lpstr>
      <vt:lpstr>Your Title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Andrew Garrett</cp:lastModifiedBy>
  <cp:revision>65</cp:revision>
  <dcterms:created xsi:type="dcterms:W3CDTF">2022-08-02T11:23:04Z</dcterms:created>
  <dcterms:modified xsi:type="dcterms:W3CDTF">2025-01-21T20:05:59Z</dcterms:modified>
</cp:coreProperties>
</file>