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733" r:id="rId2"/>
    <p:sldMasterId id="2147483666" r:id="rId3"/>
    <p:sldMasterId id="2147483678" r:id="rId4"/>
    <p:sldMasterId id="2147483724" r:id="rId5"/>
    <p:sldMasterId id="2147483701" r:id="rId6"/>
    <p:sldMasterId id="2147483709" r:id="rId7"/>
    <p:sldMasterId id="2147483693" r:id="rId8"/>
    <p:sldMasterId id="2147483717" r:id="rId9"/>
    <p:sldMasterId id="2147483739" r:id="rId10"/>
    <p:sldMasterId id="2147483743" r:id="rId11"/>
    <p:sldMasterId id="2147483747" r:id="rId12"/>
    <p:sldMasterId id="2147483751" r:id="rId13"/>
    <p:sldMasterId id="2147483755" r:id="rId14"/>
    <p:sldMasterId id="2147483759" r:id="rId15"/>
  </p:sldMasterIdLst>
  <p:handoutMasterIdLst>
    <p:handoutMasterId r:id="rId33"/>
  </p:handoutMasterIdLst>
  <p:sldIdLst>
    <p:sldId id="288" r:id="rId16"/>
    <p:sldId id="289" r:id="rId17"/>
    <p:sldId id="264" r:id="rId18"/>
    <p:sldId id="265" r:id="rId19"/>
    <p:sldId id="268" r:id="rId20"/>
    <p:sldId id="269" r:id="rId21"/>
    <p:sldId id="271" r:id="rId22"/>
    <p:sldId id="272" r:id="rId23"/>
    <p:sldId id="273" r:id="rId24"/>
    <p:sldId id="274" r:id="rId25"/>
    <p:sldId id="282" r:id="rId26"/>
    <p:sldId id="283" r:id="rId27"/>
    <p:sldId id="284" r:id="rId28"/>
    <p:sldId id="285" r:id="rId29"/>
    <p:sldId id="286" r:id="rId30"/>
    <p:sldId id="287" r:id="rId31"/>
    <p:sldId id="281" r:id="rId32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60"/>
  </p:normalViewPr>
  <p:slideViewPr>
    <p:cSldViewPr snapToGrid="0">
      <p:cViewPr varScale="1">
        <p:scale>
          <a:sx n="59" d="100"/>
          <a:sy n="59" d="100"/>
        </p:scale>
        <p:origin x="8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3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107B4-D6E7-1759-865D-DA199AD6D5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FFEBB-5A3A-AF71-DB24-19725388B8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4A57-1307-A646-8E39-5656F8A4433F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9447E-82B0-7CBD-A5A2-EE0148DF09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21484-F70A-77E3-6526-E0B744C41D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786AB-9ECC-0F41-A3B4-752E06AF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1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A6D5-DB36-2ABA-7DDF-69E7B2E65E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285999"/>
            <a:ext cx="18283238" cy="4733925"/>
          </a:xfrm>
          <a:prstGeom prst="rect">
            <a:avLst/>
          </a:prstGeo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02FB-18B2-9B2D-B8FA-901CD682BF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7346951"/>
            <a:ext cx="18283238" cy="408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34564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D875-294E-DDB6-C783-91AA0BC95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ED3F-4110-4385-A39D-B1458BA75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825" y="5264150"/>
            <a:ext cx="18288000" cy="6165849"/>
          </a:xfrm>
          <a:prstGeom prst="rect">
            <a:avLst/>
          </a:prstGeom>
        </p:spPr>
        <p:txBody>
          <a:bodyPr/>
          <a:lstStyle>
            <a:lvl1pPr>
              <a:buNone/>
              <a:defRPr sz="4000"/>
            </a:lvl1pPr>
            <a:lvl2pPr>
              <a:buNone/>
              <a:defRPr sz="4000"/>
            </a:lvl2pPr>
            <a:lvl3pPr>
              <a:defRPr sz="3000"/>
            </a:lvl3pPr>
            <a:lvl4pPr>
              <a:defRPr sz="3000"/>
            </a:lvl4pPr>
            <a:lvl5pPr>
              <a:defRPr sz="25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52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FEF-1F48-416B-52AF-D22AD051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B127-28A4-922E-13C9-03C37A4992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4825" y="5264151"/>
            <a:ext cx="868680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5A2-E8BF-BE44-47E1-BBA887DFF3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1575" y="5264151"/>
            <a:ext cx="873125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78932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252BF3-533A-B277-4A21-952022E1F2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188698" y="0"/>
            <a:ext cx="12188952" cy="13716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2794D-EE54-3875-C3AD-A47E1FAD0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3B6C2-B922-481E-2B7D-BD99A9B7E63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47651" y="2428875"/>
            <a:ext cx="10702923" cy="1055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D57377-307F-59FF-E213-74328F85658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2331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12188823" y="0"/>
            <a:ext cx="12188952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38729-D82D-C69C-18DA-45C9A31B1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EE42379-13E2-08CD-0CD6-8FC1DD8C3D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331561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8128762" y="0"/>
            <a:ext cx="1624888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0C1FD-382D-6272-067C-E381DA797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2172515"/>
            <a:ext cx="6757162" cy="4311458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23D68-A917-6BAB-F1D9-042220BB4A8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1" y="6741146"/>
            <a:ext cx="6757162" cy="623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23905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E039FE-B063-099E-4318-A047E7F83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  <a:effectLst>
            <a:glow rad="1905000">
              <a:srgbClr val="FFC72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18956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A6D5-DB36-2ABA-7DDF-69E7B2E65E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285999"/>
            <a:ext cx="18283238" cy="4733925"/>
          </a:xfrm>
          <a:prstGeom prst="rect">
            <a:avLst/>
          </a:prstGeo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02FB-18B2-9B2D-B8FA-901CD682BF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7346951"/>
            <a:ext cx="18283238" cy="408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421678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D875-294E-DDB6-C783-91AA0BC95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ED3F-4110-4385-A39D-B1458BA75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825" y="5264150"/>
            <a:ext cx="18288000" cy="6165849"/>
          </a:xfrm>
          <a:prstGeom prst="rect">
            <a:avLst/>
          </a:prstGeom>
        </p:spPr>
        <p:txBody>
          <a:bodyPr/>
          <a:lstStyle>
            <a:lvl1pPr>
              <a:buNone/>
              <a:defRPr sz="4000"/>
            </a:lvl1pPr>
            <a:lvl2pPr>
              <a:buNone/>
              <a:defRPr sz="4000"/>
            </a:lvl2pPr>
            <a:lvl3pPr>
              <a:defRPr sz="3000"/>
            </a:lvl3pPr>
            <a:lvl4pPr>
              <a:defRPr sz="3000"/>
            </a:lvl4pPr>
            <a:lvl5pPr>
              <a:defRPr sz="25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97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FEF-1F48-416B-52AF-D22AD051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B127-28A4-922E-13C9-03C37A4992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4825" y="5264151"/>
            <a:ext cx="868680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5A2-E8BF-BE44-47E1-BBA887DFF3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1575" y="5264151"/>
            <a:ext cx="873125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8139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667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252BF3-533A-B277-4A21-952022E1F2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188698" y="0"/>
            <a:ext cx="12188952" cy="13716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E68FD8-C2FD-28E9-0594-24ED7995B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5246DA4-5DB0-AF71-D615-00B170D0210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47651" y="2428875"/>
            <a:ext cx="10702923" cy="1055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61D6A4E-2237-4D58-F3B6-B85B2210D54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22564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12188823" y="0"/>
            <a:ext cx="12188952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0145F-9A62-C4F1-73C0-891502B80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DEB89F-C109-7D35-6291-4D373F5CCAD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88902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8128762" y="0"/>
            <a:ext cx="1624888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F05AD-9E64-F697-A939-1317178EB4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2172515"/>
            <a:ext cx="6757162" cy="4311458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10D2E-5F22-194C-B229-3EBBC498BD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1" y="6741146"/>
            <a:ext cx="6757162" cy="623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130057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7C111-E890-93B3-EA9E-9EDE5B85A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8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A6D5-DB36-2ABA-7DDF-69E7B2E65E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285999"/>
            <a:ext cx="18283238" cy="4733925"/>
          </a:xfrm>
          <a:prstGeom prst="rect">
            <a:avLst/>
          </a:prstGeom>
        </p:spPr>
        <p:txBody>
          <a:bodyPr anchor="b"/>
          <a:lstStyle>
            <a:lvl1pPr algn="ctr">
              <a:defRPr sz="15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02FB-18B2-9B2D-B8FA-901CD682BF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7346951"/>
            <a:ext cx="18283238" cy="408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3603413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D875-294E-DDB6-C783-91AA0BC95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ED3F-4110-4385-A39D-B1458BA75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825" y="5264150"/>
            <a:ext cx="18288000" cy="6165849"/>
          </a:xfrm>
          <a:prstGeom prst="rect">
            <a:avLst/>
          </a:prstGeo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</a:defRPr>
            </a:lvl1pPr>
            <a:lvl2pPr>
              <a:buNone/>
              <a:defRPr sz="4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36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FEF-1F48-416B-52AF-D22AD051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B127-28A4-922E-13C9-03C37A4992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4825" y="5264151"/>
            <a:ext cx="8686800" cy="616584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5A2-E8BF-BE44-47E1-BBA887DFF3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1575" y="5264151"/>
            <a:ext cx="8731250" cy="616584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3098784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252BF3-533A-B277-4A21-952022E1F2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188698" y="0"/>
            <a:ext cx="12188952" cy="13716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88940-EAB5-8823-8851-E4B4A61AD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78D1123-22F0-4EB5-8006-F63097EB3B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47651" y="2428875"/>
            <a:ext cx="10702923" cy="1055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337BF38-8F3B-6F74-FB10-00F2D376A28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61914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12188823" y="0"/>
            <a:ext cx="12188952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C2A15-3688-B833-9967-475A543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6AF3B40-6F86-F6A7-ED2D-342F66C16B8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3589288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8128762" y="0"/>
            <a:ext cx="1624888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B1830-A41B-76F4-1BE4-604A39868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2172515"/>
            <a:ext cx="6757162" cy="4311458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78446-0A56-D328-D58C-A4E1E4D39C6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1" y="6741146"/>
            <a:ext cx="6757162" cy="623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226792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728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7C111-E890-93B3-EA9E-9EDE5B85A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425" y="3505200"/>
            <a:ext cx="20116800" cy="6705600"/>
          </a:xfrm>
          <a:prstGeom prst="rect">
            <a:avLst/>
          </a:prstGeom>
          <a:effectLst>
            <a:glow rad="1905000">
              <a:schemeClr val="tx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8120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A6D5-DB36-2ABA-7DDF-69E7B2E65E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285999"/>
            <a:ext cx="18283238" cy="4733925"/>
          </a:xfrm>
          <a:prstGeom prst="rect">
            <a:avLst/>
          </a:prstGeom>
        </p:spPr>
        <p:txBody>
          <a:bodyPr anchor="b"/>
          <a:lstStyle>
            <a:lvl1pPr algn="ctr">
              <a:defRPr sz="15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02FB-18B2-9B2D-B8FA-901CD682BF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7346951"/>
            <a:ext cx="18283238" cy="408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2251468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D875-294E-DDB6-C783-91AA0BC95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ED3F-4110-4385-A39D-B1458BA75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825" y="5264150"/>
            <a:ext cx="18288000" cy="6165849"/>
          </a:xfrm>
          <a:prstGeom prst="rect">
            <a:avLst/>
          </a:prstGeo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</a:defRPr>
            </a:lvl1pPr>
            <a:lvl2pPr>
              <a:buNone/>
              <a:defRPr sz="4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FEF-1F48-416B-52AF-D22AD051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B127-28A4-922E-13C9-03C37A4992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4825" y="5264151"/>
            <a:ext cx="8686800" cy="616584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5A2-E8BF-BE44-47E1-BBA887DFF3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1575" y="5264151"/>
            <a:ext cx="8731250" cy="616584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2668014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252BF3-533A-B277-4A21-952022E1F2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188698" y="0"/>
            <a:ext cx="12188952" cy="13716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E8D9E-C40A-138E-4B3D-1D3952FE9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DAF9A9E-0043-F320-D1EB-D581144D04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47651" y="2428875"/>
            <a:ext cx="10702923" cy="1055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D6169A-00DC-C5D4-F897-B6ABDB25EF2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2981230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12188823" y="0"/>
            <a:ext cx="12188952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9CCCE-8433-EA8F-1B27-617F69826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CFB9B71-F096-E6EA-E8D2-E8D43B94C95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2035029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8128762" y="0"/>
            <a:ext cx="1624888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4D28E-99F9-49F1-AF20-7E85651FE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2172515"/>
            <a:ext cx="6757162" cy="4311458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rgbClr val="FFC72C"/>
                </a:solidFill>
              </a:defRPr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C63AD-7309-8D1B-5230-0023E4EC0EC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1" y="6741146"/>
            <a:ext cx="6757162" cy="623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3243336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ED9D11-888C-7031-6CD4-A47ED9457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A6D5-DB36-2ABA-7DDF-69E7B2E65E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285999"/>
            <a:ext cx="18283238" cy="4733925"/>
          </a:xfrm>
          <a:prstGeom prst="rect">
            <a:avLst/>
          </a:prstGeo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02FB-18B2-9B2D-B8FA-901CD682BF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7346951"/>
            <a:ext cx="18283238" cy="408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91019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D875-294E-DDB6-C783-91AA0BC95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ED3F-4110-4385-A39D-B1458BA75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825" y="5264150"/>
            <a:ext cx="18288000" cy="6165849"/>
          </a:xfrm>
          <a:prstGeom prst="rect">
            <a:avLst/>
          </a:prstGeom>
        </p:spPr>
        <p:txBody>
          <a:bodyPr/>
          <a:lstStyle>
            <a:lvl1pPr>
              <a:buNone/>
              <a:defRPr sz="4000"/>
            </a:lvl1pPr>
            <a:lvl2pPr>
              <a:buNone/>
              <a:defRPr sz="4000"/>
            </a:lvl2pPr>
            <a:lvl3pPr>
              <a:defRPr sz="3000"/>
            </a:lvl3pPr>
            <a:lvl4pPr>
              <a:defRPr sz="3000"/>
            </a:lvl4pPr>
            <a:lvl5pPr>
              <a:defRPr sz="25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32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56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FEF-1F48-416B-52AF-D22AD051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B127-28A4-922E-13C9-03C37A4992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4825" y="5264151"/>
            <a:ext cx="868680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5A2-E8BF-BE44-47E1-BBA887DFF3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1575" y="5264151"/>
            <a:ext cx="873125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815386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E8FA24-BD41-FBD0-19CA-28975164A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FC103B9-588D-C77F-8F6D-ECF80F3C5BB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805858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8128762" y="0"/>
            <a:ext cx="1624888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1E6C6-300D-2997-033C-9ECB6195E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2172515"/>
            <a:ext cx="6757162" cy="4311458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DEA4A-29C5-03E8-5DA9-65BC9C710C3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1" y="6741146"/>
            <a:ext cx="6757162" cy="623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479306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ED9D11-888C-7031-6CD4-A47ED9457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425" y="3505200"/>
            <a:ext cx="20116800" cy="6705600"/>
          </a:xfrm>
          <a:prstGeom prst="rect">
            <a:avLst/>
          </a:prstGeom>
          <a:effectLst>
            <a:glow rad="1905000">
              <a:schemeClr val="bg1">
                <a:alpha val="2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77612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A6D5-DB36-2ABA-7DDF-69E7B2E65E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000" y="2285999"/>
            <a:ext cx="18283238" cy="4733925"/>
          </a:xfrm>
          <a:prstGeom prst="rect">
            <a:avLst/>
          </a:prstGeom>
        </p:spPr>
        <p:txBody>
          <a:bodyPr anchor="b"/>
          <a:lstStyle>
            <a:lvl1pPr algn="ctr">
              <a:defRPr sz="15000"/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B02FB-18B2-9B2D-B8FA-901CD682BF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48000" y="7346951"/>
            <a:ext cx="18283238" cy="4083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3399632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D875-294E-DDB6-C783-91AA0BC955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BED3F-4110-4385-A39D-B1458BA753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4825" y="5264150"/>
            <a:ext cx="18288000" cy="6165849"/>
          </a:xfrm>
          <a:prstGeom prst="rect">
            <a:avLst/>
          </a:prstGeom>
        </p:spPr>
        <p:txBody>
          <a:bodyPr/>
          <a:lstStyle>
            <a:lvl1pPr>
              <a:buNone/>
              <a:defRPr sz="4000"/>
            </a:lvl1pPr>
            <a:lvl2pPr>
              <a:buNone/>
              <a:defRPr sz="4000"/>
            </a:lvl2pPr>
            <a:lvl3pPr>
              <a:defRPr sz="3000"/>
            </a:lvl3pPr>
            <a:lvl4pPr>
              <a:defRPr sz="3000"/>
            </a:lvl4pPr>
            <a:lvl5pPr>
              <a:defRPr sz="2500"/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77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FEF-1F48-416B-52AF-D22AD0514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825" y="2286000"/>
            <a:ext cx="18288000" cy="2651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DB127-28A4-922E-13C9-03C37A4992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44825" y="5264151"/>
            <a:ext cx="868680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5A2-E8BF-BE44-47E1-BBA887DFF3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601575" y="5264151"/>
            <a:ext cx="8731250" cy="616584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826361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487959-719A-25B1-96B5-FF16E8F35C99}"/>
              </a:ext>
            </a:extLst>
          </p:cNvPr>
          <p:cNvSpPr txBox="1"/>
          <p:nvPr userDrawn="1"/>
        </p:nvSpPr>
        <p:spPr>
          <a:xfrm>
            <a:off x="22824175" y="12795139"/>
            <a:ext cx="84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EAEA35-D722-0E46-A008-5500A21F931E}" type="slidenum">
              <a:rPr lang="en-US" sz="2000" b="1" i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 algn="r"/>
              <a:t>‹#›</a:t>
            </a:fld>
            <a:endParaRPr lang="en-US" sz="2000" b="1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83321-C929-42A7-14B0-D1E75AC6B9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188698" y="0"/>
            <a:ext cx="12188952" cy="13716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FD24A3D-6DEC-43A8-805B-056DE8E4A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6D83F7-0F4A-6BAA-AEDC-317AF2D0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47651" y="2428875"/>
            <a:ext cx="10702923" cy="10551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7B358A-F11A-5801-25A7-31C8444D98F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721352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12188824" y="0"/>
            <a:ext cx="12188825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C9443-B419-4948-6125-A0A60EE3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199408"/>
            <a:ext cx="10702923" cy="2912967"/>
          </a:xfrm>
          <a:prstGeom prst="rect">
            <a:avLst/>
          </a:prstGeom>
        </p:spPr>
        <p:txBody>
          <a:bodyPr anchor="b"/>
          <a:lstStyle>
            <a:lvl1pPr>
              <a:defRPr sz="1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8020C-9D05-3118-5411-3416055847A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0" y="5369550"/>
            <a:ext cx="10702923" cy="7610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3822951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5B61A-15C8-7565-B3D0-7CB30F16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8128762" y="0"/>
            <a:ext cx="16248888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FE6B2B-C6AA-94CB-7F40-AF954F7EB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2172515"/>
            <a:ext cx="6757162" cy="4311458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HEADING</a:t>
            </a:r>
            <a:br>
              <a:rPr lang="en-US" dirty="0"/>
            </a:br>
            <a:r>
              <a:rPr lang="en-US" dirty="0"/>
              <a:t>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C8965-ED0F-FAF2-8D73-A743038DAAC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5801" y="6741146"/>
            <a:ext cx="6757162" cy="62388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copy here.</a:t>
            </a:r>
          </a:p>
        </p:txBody>
      </p:sp>
    </p:spTree>
    <p:extLst>
      <p:ext uri="{BB962C8B-B14F-4D97-AF65-F5344CB8AC3E}">
        <p14:creationId xmlns:p14="http://schemas.microsoft.com/office/powerpoint/2010/main" val="124121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Your Own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8A170D-B953-E452-546E-07F6B8F09C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99303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17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50659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73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6864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4403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6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25852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603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0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34339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2860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86465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3129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63862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74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3868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D5C80F-27F5-99F1-102B-EB1666F30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0425" y="2628900"/>
            <a:ext cx="20116800" cy="73152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50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74118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620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3039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8C7C8F-7390-56E0-A65D-C61133597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BC74FC8-AD21-BF6C-FBD8-D9C0C180179C}"/>
              </a:ext>
            </a:extLst>
          </p:cNvPr>
          <p:cNvSpPr txBox="1"/>
          <p:nvPr userDrawn="1"/>
        </p:nvSpPr>
        <p:spPr>
          <a:xfrm>
            <a:off x="1673225" y="4558075"/>
            <a:ext cx="21031200" cy="39395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5000" b="1" i="0" dirty="0"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1194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E039FE-B063-099E-4318-A047E7F83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3505200"/>
            <a:ext cx="20116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6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9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png"/><Relationship Id="rId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FE979C-1154-B3FC-6D26-D389EFBC2CA6}"/>
              </a:ext>
            </a:extLst>
          </p:cNvPr>
          <p:cNvSpPr/>
          <p:nvPr userDrawn="1"/>
        </p:nvSpPr>
        <p:spPr>
          <a:xfrm>
            <a:off x="-2" y="9942146"/>
            <a:ext cx="24387176" cy="3773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BBF8C2-F7A2-C44E-C0D1-B4C30C068F9F}"/>
              </a:ext>
            </a:extLst>
          </p:cNvPr>
          <p:cNvSpPr/>
          <p:nvPr userDrawn="1"/>
        </p:nvSpPr>
        <p:spPr>
          <a:xfrm>
            <a:off x="-1" y="10217912"/>
            <a:ext cx="24387176" cy="2825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2CB20-1463-B82B-DB2C-58CED830CEE2}"/>
              </a:ext>
            </a:extLst>
          </p:cNvPr>
          <p:cNvSpPr/>
          <p:nvPr userDrawn="1"/>
        </p:nvSpPr>
        <p:spPr>
          <a:xfrm>
            <a:off x="-1" y="9942146"/>
            <a:ext cx="24387176" cy="275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C2C924-04EC-21D0-A650-DC7595A3C32E}"/>
              </a:ext>
            </a:extLst>
          </p:cNvPr>
          <p:cNvSpPr/>
          <p:nvPr userDrawn="1"/>
        </p:nvSpPr>
        <p:spPr>
          <a:xfrm>
            <a:off x="-1" y="10129839"/>
            <a:ext cx="24387176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2" name="Picture 11" descr="A logo of a university&#10;&#10;Description automatically generated">
            <a:extLst>
              <a:ext uri="{FF2B5EF4-FFF2-40B4-BE49-F238E27FC236}">
                <a16:creationId xmlns:a16="http://schemas.microsoft.com/office/drawing/2014/main" id="{B6AF4FC2-6D2E-EB2D-48D4-DB8D7E45F6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87" y="10754412"/>
            <a:ext cx="8229600" cy="274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9958AB-FF63-8C49-93E4-71F8F14D02EE}"/>
              </a:ext>
            </a:extLst>
          </p:cNvPr>
          <p:cNvSpPr txBox="1"/>
          <p:nvPr userDrawn="1"/>
        </p:nvSpPr>
        <p:spPr>
          <a:xfrm>
            <a:off x="20290971" y="3526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63" r:id="rId2"/>
    <p:sldLayoutId id="2147483663" r:id="rId3"/>
    <p:sldLayoutId id="2147483664" r:id="rId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A6D4C4-3EAB-6850-2D46-003870006E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692" y="10195561"/>
            <a:ext cx="7463790" cy="30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38B80-5831-3E2B-A552-3A7A5B40BA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608" y="10195561"/>
            <a:ext cx="8241957" cy="30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89991-4BB2-3BA6-518E-4887205642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1138" y="10195561"/>
            <a:ext cx="10144897" cy="30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3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9B9BD-087D-EAF7-15ED-B35A03CC02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819" y="10195561"/>
            <a:ext cx="5733535" cy="30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00892-148C-30C6-8D99-F3A08E7AD7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619" y="10195561"/>
            <a:ext cx="6647936" cy="30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flame in the dark&#10;&#10;Description automatically generated">
            <a:extLst>
              <a:ext uri="{FF2B5EF4-FFF2-40B4-BE49-F238E27FC236}">
                <a16:creationId xmlns:a16="http://schemas.microsoft.com/office/drawing/2014/main" id="{C71632A6-2281-E426-2894-D763AE58C7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87" y="9849401"/>
            <a:ext cx="7772400" cy="35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3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E9958AB-FF63-8C49-93E4-71F8F14D02EE}"/>
              </a:ext>
            </a:extLst>
          </p:cNvPr>
          <p:cNvSpPr txBox="1"/>
          <p:nvPr userDrawn="1"/>
        </p:nvSpPr>
        <p:spPr>
          <a:xfrm>
            <a:off x="20290971" y="3526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7F4E7-0DDB-480E-BC64-A99145926741}"/>
              </a:ext>
            </a:extLst>
          </p:cNvPr>
          <p:cNvSpPr/>
          <p:nvPr userDrawn="1"/>
        </p:nvSpPr>
        <p:spPr>
          <a:xfrm>
            <a:off x="-2" y="9942146"/>
            <a:ext cx="24387176" cy="3773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EF301-398D-2F2A-26FE-4D30BD41BCD0}"/>
              </a:ext>
            </a:extLst>
          </p:cNvPr>
          <p:cNvSpPr/>
          <p:nvPr userDrawn="1"/>
        </p:nvSpPr>
        <p:spPr>
          <a:xfrm>
            <a:off x="-1" y="10217912"/>
            <a:ext cx="24387176" cy="2825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61216-F258-B7D4-CA47-21E92F659C80}"/>
              </a:ext>
            </a:extLst>
          </p:cNvPr>
          <p:cNvSpPr/>
          <p:nvPr userDrawn="1"/>
        </p:nvSpPr>
        <p:spPr>
          <a:xfrm>
            <a:off x="-1" y="9942146"/>
            <a:ext cx="24387176" cy="275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C12D13-E915-FE45-0993-373936B53D02}"/>
              </a:ext>
            </a:extLst>
          </p:cNvPr>
          <p:cNvSpPr/>
          <p:nvPr userDrawn="1"/>
        </p:nvSpPr>
        <p:spPr>
          <a:xfrm>
            <a:off x="-1" y="10129839"/>
            <a:ext cx="24387176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6" name="Picture 15" descr="A logo of a university&#10;&#10;Description automatically generated">
            <a:extLst>
              <a:ext uri="{FF2B5EF4-FFF2-40B4-BE49-F238E27FC236}">
                <a16:creationId xmlns:a16="http://schemas.microsoft.com/office/drawing/2014/main" id="{469F8B41-86BB-1D95-8AA0-91A6B7DA12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87" y="10754412"/>
            <a:ext cx="822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41F1C-DB39-37FF-FFAA-D1ACD503C8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78783" y="10749694"/>
            <a:ext cx="822960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582575-68BC-0425-43DD-CDFBEAA1AB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731" y="211525"/>
            <a:ext cx="3204586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2" r:id="rId2"/>
    <p:sldLayoutId id="2147483680" r:id="rId3"/>
    <p:sldLayoutId id="2147483682" r:id="rId4"/>
    <p:sldLayoutId id="2147483690" r:id="rId5"/>
    <p:sldLayoutId id="2147483687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582575-68BC-0425-43DD-CDFBEAA1AB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731" y="211525"/>
            <a:ext cx="3204586" cy="1847088"/>
          </a:xfrm>
          <a:prstGeom prst="rect">
            <a:avLst/>
          </a:prstGeom>
          <a:effectLst>
            <a:glow rad="952500">
              <a:srgbClr val="FFC72C">
                <a:alpha val="2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5778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98A9E-AA1A-A431-1918-52F7F06C18F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194" y="210380"/>
            <a:ext cx="3200400" cy="18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255FC-E3C0-3F65-27E0-814FF9270D5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194" y="210380"/>
            <a:ext cx="3200400" cy="18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EC960DC-4A50-72F7-BBB4-90C725B7E1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46895" y="583719"/>
            <a:ext cx="2043905" cy="10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EC960DC-4A50-72F7-BBB4-90C725B7E1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46895" y="583719"/>
            <a:ext cx="2043905" cy="1007560"/>
          </a:xfrm>
          <a:prstGeom prst="rect">
            <a:avLst/>
          </a:prstGeom>
          <a:effectLst>
            <a:glow rad="952500">
              <a:schemeClr val="bg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311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64" r:id="rId5"/>
    <p:sldLayoutId id="2147483722" r:id="rId6"/>
    <p:sldLayoutId id="214748372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5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84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063C-C41A-38AF-86EC-9579AA73F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HERE, </a:t>
            </a:r>
            <a:br>
              <a:rPr lang="en-US" dirty="0"/>
            </a:br>
            <a:r>
              <a:rPr lang="en-US" dirty="0"/>
              <a:t>IT CAN BE SHORT OR LONG.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C845-CB52-24E7-C2F2-94E15573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here.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esse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est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6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03015F-2C40-7BE9-DDDC-BDAEA4BA97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E09EC8-0FC7-CC6B-E299-CCEC404A1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6EF08-7E6C-8BEB-ABAA-26B76E35E23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Body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760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9D35C48-8C44-DEB6-8B34-7C58BA9004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8823" y="0"/>
            <a:ext cx="12188952" cy="13716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EF9319-644E-D39A-CA5A-7CB24373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6EB53-3352-C2E0-8823-0A2813814C7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Body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4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BBD1300-9479-4CC6-3CC3-D04E445271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88824" y="0"/>
            <a:ext cx="12188825" cy="13716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BA43D1E-B098-7D67-90DF-273B3036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C796D-46AD-8BAF-6FC0-8296249A206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Body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044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DC984A-AD8E-EA77-3D0F-3A4E7BE9DB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8762" y="0"/>
            <a:ext cx="16248888" cy="13716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2E5AD0-0258-8CDA-AFDD-4D7B9C86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390EE-D386-FBB7-3DD2-32DA36E099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Body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0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C7BD778-914A-FBA9-E60D-1506DEC83A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8762" y="0"/>
            <a:ext cx="16248888" cy="13716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34D446-7DC4-DCC8-4D97-83C73A64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AED08-D403-91E9-DFAD-8B6D7A15F92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Body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810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D4D58FD-35D5-7B72-CC20-C75B9559E2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28762" y="0"/>
            <a:ext cx="16248888" cy="137160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F8221A-8B49-DCA4-5066-FC958260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7A6F3-4E9E-613E-70AA-0F782140D1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Body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260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7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FF1991E-7B6A-2300-DA53-0B5DF88114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61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61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2EF0-80BC-9E68-E4CF-4BCC60E0A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USE</a:t>
            </a:r>
            <a:br>
              <a:rPr lang="en-US" dirty="0"/>
            </a:br>
            <a:r>
              <a:rPr lang="en-US" dirty="0"/>
              <a:t>THIS TEMPLATE.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70EF1-5FA3-AF6F-C3B8-3AC949115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This PowerPoint includes templated master slides with a variety of layouts where you can place text, images and graphics.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can find these layouts by clicking on the dropdown menu on the “New Slide” button and inserting your chosen slide.</a:t>
            </a:r>
          </a:p>
        </p:txBody>
      </p:sp>
    </p:spTree>
    <p:extLst>
      <p:ext uri="{BB962C8B-B14F-4D97-AF65-F5344CB8AC3E}">
        <p14:creationId xmlns:p14="http://schemas.microsoft.com/office/powerpoint/2010/main" val="401188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E9204-1D32-F902-5DF2-FE7D0FB6A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5DD92-D8FD-769E-0B15-1181302BA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2969047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B7F4-4114-FC4F-2159-0CC511713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DE0A2-352E-1DDB-7DD5-49C8491E83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223557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AA9A-F0D5-AEB6-12D8-3C8F8E40E5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HEADING HERE.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0B969-D591-9C4D-05E8-DFCE13F6E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here.</a:t>
            </a:r>
          </a:p>
        </p:txBody>
      </p:sp>
    </p:spTree>
    <p:extLst>
      <p:ext uri="{BB962C8B-B14F-4D97-AF65-F5344CB8AC3E}">
        <p14:creationId xmlns:p14="http://schemas.microsoft.com/office/powerpoint/2010/main" val="54040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CB75-106F-1AD5-3F18-DE74A93A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HERE, </a:t>
            </a:r>
            <a:br>
              <a:rPr lang="en-US" dirty="0"/>
            </a:br>
            <a:r>
              <a:rPr lang="en-US" dirty="0"/>
              <a:t>IT CAN BE SHORT OR LONG.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A3CB9-14D8-ED63-2693-04233F21B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here.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esse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est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32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285-3937-C535-A852-F3259AE2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HEADING HERE, </a:t>
            </a:r>
            <a:br>
              <a:rPr lang="en-US" dirty="0"/>
            </a:br>
            <a:r>
              <a:rPr lang="en-US" dirty="0"/>
              <a:t>IT CAN BE SHORT OR LONG.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38FF-41EB-C47B-E20D-EF4D7C0F2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here. 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quis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esse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est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56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COA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Haile COB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2.xml><?xml version="1.0" encoding="utf-8"?>
<a:theme xmlns:a="http://schemas.openxmlformats.org/drawingml/2006/main" name="CHH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3.xml><?xml version="1.0" encoding="utf-8"?>
<a:theme xmlns:a="http://schemas.openxmlformats.org/drawingml/2006/main" name="Honor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CO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Chas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Cover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Gol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Gold Concre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Black Concre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White Concre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776</Words>
  <Application>Microsoft Macintosh PowerPoint</Application>
  <PresentationFormat>Custom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Aptos</vt:lpstr>
      <vt:lpstr>Arial</vt:lpstr>
      <vt:lpstr>Arial Narrow</vt:lpstr>
      <vt:lpstr>Cover Slide</vt:lpstr>
      <vt:lpstr>Custom Cover Slide</vt:lpstr>
      <vt:lpstr>Title Slide</vt:lpstr>
      <vt:lpstr>Gold</vt:lpstr>
      <vt:lpstr>Gold Concrete</vt:lpstr>
      <vt:lpstr>Black</vt:lpstr>
      <vt:lpstr>Black Concrete</vt:lpstr>
      <vt:lpstr>White</vt:lpstr>
      <vt:lpstr>White Concrete</vt:lpstr>
      <vt:lpstr>COAS</vt:lpstr>
      <vt:lpstr>Haile COB</vt:lpstr>
      <vt:lpstr>CHHS</vt:lpstr>
      <vt:lpstr>Honors</vt:lpstr>
      <vt:lpstr>COI</vt:lpstr>
      <vt:lpstr>Chase</vt:lpstr>
      <vt:lpstr>PowerPoint Presentation</vt:lpstr>
      <vt:lpstr>PowerPoint Presentation</vt:lpstr>
      <vt:lpstr>PowerPoint Presentation</vt:lpstr>
      <vt:lpstr>HOW TO USE THIS TEMPLATE.</vt:lpstr>
      <vt:lpstr>HEADING HERE.</vt:lpstr>
      <vt:lpstr>HEADING HERE.</vt:lpstr>
      <vt:lpstr>HEADING HERE.</vt:lpstr>
      <vt:lpstr>TYPE YOUR HEADING HERE,  IT CAN BE SHORT OR LONG.</vt:lpstr>
      <vt:lpstr>TYPE YOUR HEADING HERE,  IT CAN BE SHORT OR LONG.</vt:lpstr>
      <vt:lpstr>TYPE YOUR HEADING HERE,  IT CAN BE SHORT OR LONG.</vt:lpstr>
      <vt:lpstr>TYPE YOUR HEADING HERE.</vt:lpstr>
      <vt:lpstr>TYPE YOUR HEADING HERE.</vt:lpstr>
      <vt:lpstr>TYPE YOUR HEADING HERE.</vt:lpstr>
      <vt:lpstr>TYPE YOUR HEADING HERE.</vt:lpstr>
      <vt:lpstr>TYPE YOUR HEADING HERE.</vt:lpstr>
      <vt:lpstr>TYPE YOUR HEADING HERE.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Andrew Garrett</dc:creator>
  <cp:keywords/>
  <dc:description/>
  <cp:lastModifiedBy>Andrew Garrett</cp:lastModifiedBy>
  <cp:revision>20</cp:revision>
  <dcterms:created xsi:type="dcterms:W3CDTF">2026-03-24T15:55:59Z</dcterms:created>
  <dcterms:modified xsi:type="dcterms:W3CDTF">2026-03-26T12:35:38Z</dcterms:modified>
  <cp:category/>
</cp:coreProperties>
</file>