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92" r:id="rId2"/>
    <p:sldMasterId id="2147483667" r:id="rId3"/>
    <p:sldMasterId id="2147483713" r:id="rId4"/>
    <p:sldMasterId id="2147483706" r:id="rId5"/>
    <p:sldMasterId id="2147483685" r:id="rId6"/>
    <p:sldMasterId id="2147483674" r:id="rId7"/>
    <p:sldMasterId id="2147483742" r:id="rId8"/>
    <p:sldMasterId id="2147483681" r:id="rId9"/>
    <p:sldMasterId id="2147483751" r:id="rId10"/>
  </p:sldMasterIdLst>
  <p:notesMasterIdLst>
    <p:notesMasterId r:id="rId48"/>
  </p:notesMasterIdLst>
  <p:sldIdLst>
    <p:sldId id="299" r:id="rId11"/>
    <p:sldId id="273" r:id="rId12"/>
    <p:sldId id="274" r:id="rId13"/>
    <p:sldId id="256" r:id="rId14"/>
    <p:sldId id="258" r:id="rId15"/>
    <p:sldId id="259" r:id="rId16"/>
    <p:sldId id="275" r:id="rId17"/>
    <p:sldId id="276" r:id="rId18"/>
    <p:sldId id="280" r:id="rId19"/>
    <p:sldId id="281" r:id="rId20"/>
    <p:sldId id="293" r:id="rId21"/>
    <p:sldId id="296" r:id="rId22"/>
    <p:sldId id="260" r:id="rId23"/>
    <p:sldId id="261" r:id="rId24"/>
    <p:sldId id="262" r:id="rId25"/>
    <p:sldId id="282" r:id="rId26"/>
    <p:sldId id="283" r:id="rId27"/>
    <p:sldId id="284" r:id="rId28"/>
    <p:sldId id="263" r:id="rId29"/>
    <p:sldId id="264" r:id="rId30"/>
    <p:sldId id="285" r:id="rId31"/>
    <p:sldId id="286" r:id="rId32"/>
    <p:sldId id="287" r:id="rId33"/>
    <p:sldId id="294" r:id="rId34"/>
    <p:sldId id="289" r:id="rId35"/>
    <p:sldId id="297" r:id="rId36"/>
    <p:sldId id="290" r:id="rId37"/>
    <p:sldId id="291" r:id="rId38"/>
    <p:sldId id="292" r:id="rId39"/>
    <p:sldId id="266" r:id="rId40"/>
    <p:sldId id="267" r:id="rId41"/>
    <p:sldId id="268" r:id="rId42"/>
    <p:sldId id="269" r:id="rId43"/>
    <p:sldId id="270" r:id="rId44"/>
    <p:sldId id="271" r:id="rId45"/>
    <p:sldId id="272" r:id="rId46"/>
    <p:sldId id="298" r:id="rId4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8888"/>
    <a:srgbClr val="FFC7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0"/>
    <p:restoredTop sz="96190"/>
  </p:normalViewPr>
  <p:slideViewPr>
    <p:cSldViewPr snapToGrid="0" showGuides="1">
      <p:cViewPr varScale="1">
        <p:scale>
          <a:sx n="61" d="100"/>
          <a:sy n="61" d="100"/>
        </p:scale>
        <p:origin x="1376" y="248"/>
      </p:cViewPr>
      <p:guideLst>
        <p:guide orient="horz" pos="4320"/>
        <p:guide pos="768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A4F06-1B76-B042-898D-2C9DE41859A1}" type="datetimeFigureOut">
              <a:rPr lang="en-US" smtClean="0"/>
              <a:t>10/26/22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183BD-4379-8B43-BE8E-EF8A1C26E288}" type="slidenum">
              <a:rPr lang="en-US" smtClean="0"/>
              <a:t>‹#›</a:t>
            </a:fld>
            <a:endParaRPr lang="en-US"/>
          </a:p>
        </p:txBody>
      </p:sp>
    </p:spTree>
    <p:extLst>
      <p:ext uri="{BB962C8B-B14F-4D97-AF65-F5344CB8AC3E}">
        <p14:creationId xmlns:p14="http://schemas.microsoft.com/office/powerpoint/2010/main" val="203089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F183BD-4379-8B43-BE8E-EF8A1C26E288}" type="slidenum">
              <a:rPr lang="en-US" smtClean="0"/>
              <a:t>30</a:t>
            </a:fld>
            <a:endParaRPr lang="en-US"/>
          </a:p>
        </p:txBody>
      </p:sp>
    </p:spTree>
    <p:extLst>
      <p:ext uri="{BB962C8B-B14F-4D97-AF65-F5344CB8AC3E}">
        <p14:creationId xmlns:p14="http://schemas.microsoft.com/office/powerpoint/2010/main" val="76220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ellow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3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Yellow 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15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EA0127C3-3714-B029-42A4-39EA07F108BA}"/>
              </a:ext>
            </a:extLst>
          </p:cNvPr>
          <p:cNvSpPr>
            <a:spLocks noGrp="1"/>
          </p:cNvSpPr>
          <p:nvPr>
            <p:ph type="body" sz="quarter" idx="21" hasCustomPrompt="1"/>
          </p:nvPr>
        </p:nvSpPr>
        <p:spPr>
          <a:xfrm>
            <a:off x="3086528" y="4067396"/>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30444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2722253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Yellow 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76979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ellow 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581891" y="3385750"/>
            <a:ext cx="10193201"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D2D44491-05A4-6EC7-46F3-B3FD1F860F49}"/>
              </a:ext>
            </a:extLst>
          </p:cNvPr>
          <p:cNvSpPr>
            <a:spLocks noGrp="1"/>
          </p:cNvSpPr>
          <p:nvPr>
            <p:ph type="body" sz="quarter" idx="21" hasCustomPrompt="1"/>
          </p:nvPr>
        </p:nvSpPr>
        <p:spPr>
          <a:xfrm>
            <a:off x="581891" y="2471353"/>
            <a:ext cx="10203025"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9999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311698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34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31552956-78EE-FFF6-8D09-5E5CA1BF70A1}"/>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1735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ellow 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9DAE834F-33F0-C596-2CE0-C3C4F2B1DB3D}"/>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CEFC806-7762-2B62-C6F3-2995C319228E}"/>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69982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11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bg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38A8404C-AD30-D763-EAEF-8173A7D11DFF}"/>
              </a:ext>
            </a:extLst>
          </p:cNvPr>
          <p:cNvSpPr>
            <a:spLocks noGrp="1"/>
          </p:cNvSpPr>
          <p:nvPr>
            <p:ph type="body" sz="quarter" idx="21" hasCustomPrompt="1"/>
          </p:nvPr>
        </p:nvSpPr>
        <p:spPr>
          <a:xfrm>
            <a:off x="3086527" y="4075482"/>
            <a:ext cx="18214117"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11695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06E44F76-FF2D-DED5-5E99-9011E70D22C2}"/>
              </a:ext>
            </a:extLst>
          </p:cNvPr>
          <p:cNvSpPr>
            <a:spLocks noGrp="1"/>
          </p:cNvSpPr>
          <p:nvPr>
            <p:ph type="body" sz="quarter" idx="21" hasCustomPrompt="1"/>
          </p:nvPr>
        </p:nvSpPr>
        <p:spPr>
          <a:xfrm>
            <a:off x="3086527" y="4067397"/>
            <a:ext cx="18214117"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650394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227895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ck - Headline + Conten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969F64B3-DB6C-A497-5C00-5E02EC374D02}"/>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F6E290A1-1FA1-70D5-B21B-EDC98108F51C}"/>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82D69D0-7A26-0AF8-BBD9-9371AC8E5795}"/>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E50FB915-A210-35D2-5400-30529A5BB75B}"/>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2D6AEFBF-3C76-F0D9-B2CF-D80B149CA12D}"/>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E10E8056-74EB-6486-7B49-1EB890F6F16E}"/>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A75F2285-3C2D-F0A4-EC28-9DE6E5A8C432}"/>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36387C4C-168C-2853-BD45-E1676B94BF6C}"/>
              </a:ext>
            </a:extLst>
          </p:cNvPr>
          <p:cNvSpPr>
            <a:spLocks noGrp="1"/>
          </p:cNvSpPr>
          <p:nvPr>
            <p:ph type="body" sz="quarter" idx="22" hasCustomPrompt="1"/>
          </p:nvPr>
        </p:nvSpPr>
        <p:spPr>
          <a:xfrm>
            <a:off x="8893394"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42008A68-BD57-F40B-AE5E-1E07675E6527}"/>
              </a:ext>
            </a:extLst>
          </p:cNvPr>
          <p:cNvSpPr>
            <a:spLocks noGrp="1"/>
          </p:cNvSpPr>
          <p:nvPr>
            <p:ph type="body" sz="quarter" idx="23" hasCustomPrompt="1"/>
          </p:nvPr>
        </p:nvSpPr>
        <p:spPr>
          <a:xfrm>
            <a:off x="17072192" y="3085914"/>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2030970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698269" y="3385750"/>
            <a:ext cx="10076823" cy="9144000"/>
          </a:xfrm>
          <a:prstGeom prst="rect">
            <a:avLst/>
          </a:prstGeom>
        </p:spPr>
        <p:txBody>
          <a:bodyPr anchor="t"/>
          <a:lstStyle>
            <a:lvl1pPr marL="0" indent="0" algn="ctr">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B5573105-3235-3148-C026-BC9860E57D75}"/>
              </a:ext>
            </a:extLst>
          </p:cNvPr>
          <p:cNvSpPr>
            <a:spLocks noGrp="1"/>
          </p:cNvSpPr>
          <p:nvPr>
            <p:ph type="body" sz="quarter" idx="11" hasCustomPrompt="1"/>
          </p:nvPr>
        </p:nvSpPr>
        <p:spPr>
          <a:xfrm>
            <a:off x="698269" y="2397210"/>
            <a:ext cx="10076823"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010535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White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65018" y="1964267"/>
            <a:ext cx="10059144" cy="1421484"/>
          </a:xfrm>
          <a:prstGeom prst="rect">
            <a:avLst/>
          </a:prstGeom>
        </p:spPr>
        <p:txBody>
          <a:bodyPr anchor="b"/>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65018" y="3756454"/>
            <a:ext cx="10059144" cy="8773296"/>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4" name="Text Placeholder 10">
            <a:extLst>
              <a:ext uri="{FF2B5EF4-FFF2-40B4-BE49-F238E27FC236}">
                <a16:creationId xmlns:a16="http://schemas.microsoft.com/office/drawing/2014/main" id="{3ABB53B8-8343-1684-8A9C-B2E58C6D2DF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50826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C972B7A8-6E5A-9A09-11A2-08006959E24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43578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bg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855653EC-C847-CF29-7D35-3676C64E0C63}"/>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C0A3E980-8D48-7C3C-C52A-60281B214E3B}"/>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633117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31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bg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D11AB56-3211-53B2-3937-EEE60A486723}"/>
              </a:ext>
            </a:extLst>
          </p:cNvPr>
          <p:cNvSpPr>
            <a:spLocks noGrp="1"/>
          </p:cNvSpPr>
          <p:nvPr>
            <p:ph type="body" sz="quarter" idx="12" hasCustomPrompt="1"/>
          </p:nvPr>
        </p:nvSpPr>
        <p:spPr>
          <a:xfrm>
            <a:off x="3086528" y="4075482"/>
            <a:ext cx="18214118"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154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3339005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baseline="0">
                <a:solidFill>
                  <a:schemeClr val="bg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baseline="0">
                <a:solidFill>
                  <a:schemeClr val="bg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baseline="0">
                <a:solidFill>
                  <a:schemeClr val="bg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2838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2028590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681644" y="3385750"/>
            <a:ext cx="10093448" cy="9144000"/>
          </a:xfrm>
          <a:prstGeom prst="rect">
            <a:avLst/>
          </a:prstGeom>
        </p:spPr>
        <p:txBody>
          <a:bodyPr anchor="t"/>
          <a:lstStyle>
            <a:lvl1pPr marL="0" indent="0" algn="ctr">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DFEB73F9-5BD5-2479-BB3D-277D5E66A165}"/>
              </a:ext>
            </a:extLst>
          </p:cNvPr>
          <p:cNvSpPr>
            <a:spLocks noGrp="1"/>
          </p:cNvSpPr>
          <p:nvPr>
            <p:ph type="body" sz="quarter" idx="11" hasCustomPrompt="1"/>
          </p:nvPr>
        </p:nvSpPr>
        <p:spPr>
          <a:xfrm>
            <a:off x="681644" y="2496064"/>
            <a:ext cx="10103273"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206903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baseline="0">
                <a:solidFill>
                  <a:schemeClr val="bg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736351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34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DE126945-BE2C-4413-E9EC-30E954A95C15}"/>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5807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bg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B0A80599-6392-DCD5-8875-ABEE0FFDFAF6}"/>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12BC91DE-A5FF-DCF0-C680-F58CEF179FB6}"/>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505247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37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4CA9E67-92C3-1E44-2487-35CB505C90BF}"/>
              </a:ext>
            </a:extLst>
          </p:cNvPr>
          <p:cNvSpPr>
            <a:spLocks noGrp="1"/>
          </p:cNvSpPr>
          <p:nvPr>
            <p:ph type="body" sz="quarter" idx="12" hasCustomPrompt="1"/>
          </p:nvPr>
        </p:nvSpPr>
        <p:spPr>
          <a:xfrm>
            <a:off x="3086528" y="4058857"/>
            <a:ext cx="18214118" cy="889686"/>
          </a:xfrm>
          <a:prstGeom prst="rect">
            <a:avLst/>
          </a:prstGeom>
        </p:spPr>
        <p:txBody>
          <a:bodyPr anchor="t"/>
          <a:lstStyle>
            <a:lvl1pPr marL="0" indent="0" algn="ctr">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70161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2400" b="0" i="0">
                <a:solidFill>
                  <a:schemeClr val="tx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2400" b="0" i="0">
                <a:solidFill>
                  <a:schemeClr val="tx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065290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3552111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681644" y="3385750"/>
            <a:ext cx="10093448"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08AC228E-298B-B811-62AF-213B05CE24B2}"/>
              </a:ext>
            </a:extLst>
          </p:cNvPr>
          <p:cNvSpPr>
            <a:spLocks noGrp="1"/>
          </p:cNvSpPr>
          <p:nvPr>
            <p:ph type="body" sz="quarter" idx="11" hasCustomPrompt="1"/>
          </p:nvPr>
        </p:nvSpPr>
        <p:spPr>
          <a:xfrm>
            <a:off x="716690" y="2496064"/>
            <a:ext cx="10058402"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178681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F56360C3-23AB-0DE4-DC90-EF3A26D1C282}"/>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7563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 3 Column">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17" name="Text Placeholder 9">
            <a:extLst>
              <a:ext uri="{FF2B5EF4-FFF2-40B4-BE49-F238E27FC236}">
                <a16:creationId xmlns:a16="http://schemas.microsoft.com/office/drawing/2014/main" id="{DCB0EA20-4B46-AAA8-90F9-DEA0E2BF4D5F}"/>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0" name="Text Placeholder 9">
            <a:extLst>
              <a:ext uri="{FF2B5EF4-FFF2-40B4-BE49-F238E27FC236}">
                <a16:creationId xmlns:a16="http://schemas.microsoft.com/office/drawing/2014/main" id="{327D6E07-82EF-216C-414F-42B088DA45A0}"/>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21" name="Text Placeholder 9">
            <a:extLst>
              <a:ext uri="{FF2B5EF4-FFF2-40B4-BE49-F238E27FC236}">
                <a16:creationId xmlns:a16="http://schemas.microsoft.com/office/drawing/2014/main" id="{0158DC6F-905A-7C0F-DC17-EBF5C3AA1BC8}"/>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3" name="Text Placeholder 9">
            <a:extLst>
              <a:ext uri="{FF2B5EF4-FFF2-40B4-BE49-F238E27FC236}">
                <a16:creationId xmlns:a16="http://schemas.microsoft.com/office/drawing/2014/main" id="{EC8CC233-0F82-3CC8-78EE-45AE6AEC6552}"/>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24" name="Text Placeholder 9">
            <a:extLst>
              <a:ext uri="{FF2B5EF4-FFF2-40B4-BE49-F238E27FC236}">
                <a16:creationId xmlns:a16="http://schemas.microsoft.com/office/drawing/2014/main" id="{4869F672-3273-7862-27FE-61648B4FE226}"/>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2" name="Text Placeholder 9">
            <a:extLst>
              <a:ext uri="{FF2B5EF4-FFF2-40B4-BE49-F238E27FC236}">
                <a16:creationId xmlns:a16="http://schemas.microsoft.com/office/drawing/2014/main" id="{B4A60264-5F70-3254-A171-F3743D70D788}"/>
              </a:ext>
            </a:extLst>
          </p:cNvPr>
          <p:cNvSpPr>
            <a:spLocks noGrp="1"/>
          </p:cNvSpPr>
          <p:nvPr>
            <p:ph type="body" sz="quarter" idx="21" hasCustomPrompt="1"/>
          </p:nvPr>
        </p:nvSpPr>
        <p:spPr>
          <a:xfrm>
            <a:off x="714593" y="3069870"/>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3" name="Text Placeholder 9">
            <a:extLst>
              <a:ext uri="{FF2B5EF4-FFF2-40B4-BE49-F238E27FC236}">
                <a16:creationId xmlns:a16="http://schemas.microsoft.com/office/drawing/2014/main" id="{ECAFFDCE-010D-CE9B-0D70-4D95AF358E09}"/>
              </a:ext>
            </a:extLst>
          </p:cNvPr>
          <p:cNvSpPr>
            <a:spLocks noGrp="1"/>
          </p:cNvSpPr>
          <p:nvPr>
            <p:ph type="body" sz="quarter" idx="22" hasCustomPrompt="1"/>
          </p:nvPr>
        </p:nvSpPr>
        <p:spPr>
          <a:xfrm>
            <a:off x="8893394" y="3014694"/>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5" name="Text Placeholder 9">
            <a:extLst>
              <a:ext uri="{FF2B5EF4-FFF2-40B4-BE49-F238E27FC236}">
                <a16:creationId xmlns:a16="http://schemas.microsoft.com/office/drawing/2014/main" id="{1E60B4FB-D96A-0CA3-8D78-98A51009A56E}"/>
              </a:ext>
            </a:extLst>
          </p:cNvPr>
          <p:cNvSpPr>
            <a:spLocks noGrp="1"/>
          </p:cNvSpPr>
          <p:nvPr>
            <p:ph type="body" sz="quarter" idx="23" hasCustomPrompt="1"/>
          </p:nvPr>
        </p:nvSpPr>
        <p:spPr>
          <a:xfrm>
            <a:off x="17072189" y="3006027"/>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869382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chemeClr val="bg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061197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37DF0CA1-178F-3C79-4AA7-05E70AE34569}"/>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DB8C1FF-EFDC-91DE-0E82-24EB5B79031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122482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y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07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y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bg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F4C44AA7-84E4-5EC9-81E7-65D91E278D85}"/>
              </a:ext>
            </a:extLst>
          </p:cNvPr>
          <p:cNvSpPr>
            <a:spLocks noGrp="1"/>
          </p:cNvSpPr>
          <p:nvPr>
            <p:ph type="body" sz="quarter" idx="12" hasCustomPrompt="1"/>
          </p:nvPr>
        </p:nvSpPr>
        <p:spPr>
          <a:xfrm>
            <a:off x="3086528" y="4058857"/>
            <a:ext cx="18214118"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1022439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y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accent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3720734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947381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y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648393" y="3385750"/>
            <a:ext cx="10126699" cy="9144000"/>
          </a:xfrm>
          <a:prstGeom prst="rect">
            <a:avLst/>
          </a:prstGeom>
        </p:spPr>
        <p:txBody>
          <a:bodyPr anchor="t"/>
          <a:lstStyle>
            <a:lvl1pPr marL="0" indent="0" algn="ctr">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0BE52225-12F9-614E-302B-DF02E38572F6}"/>
              </a:ext>
            </a:extLst>
          </p:cNvPr>
          <p:cNvSpPr>
            <a:spLocks noGrp="1"/>
          </p:cNvSpPr>
          <p:nvPr>
            <p:ph type="body" sz="quarter" idx="11" hasCustomPrompt="1"/>
          </p:nvPr>
        </p:nvSpPr>
        <p:spPr>
          <a:xfrm>
            <a:off x="648394" y="2412939"/>
            <a:ext cx="10136524" cy="889686"/>
          </a:xfrm>
          <a:prstGeom prst="rect">
            <a:avLst/>
          </a:prstGeom>
        </p:spPr>
        <p:txBody>
          <a:bodyPr anchor="t"/>
          <a:lstStyle>
            <a:lvl1pPr marL="0" indent="0" algn="ctr">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026041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y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bg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3972598B-4B19-094A-40CB-FB0122017085}"/>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rgbClr val="FFC72C"/>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664914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rgbClr val="FFC72C"/>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baseline="0">
                <a:solidFill>
                  <a:schemeClr val="bg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240885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y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baseline="0">
                <a:solidFill>
                  <a:srgbClr val="FFC72C"/>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bg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3C0A556F-4F5E-5162-CACB-4D9A4E3632FC}"/>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F2FEC0D8-D048-FB3A-183B-6C2C40099977}"/>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bg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23082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ellow - 50/5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4" name="Text Placeholder 9">
            <a:extLst>
              <a:ext uri="{FF2B5EF4-FFF2-40B4-BE49-F238E27FC236}">
                <a16:creationId xmlns:a16="http://schemas.microsoft.com/office/drawing/2014/main" id="{8858FC93-A68B-8053-CB13-0BE834CE7FEA}"/>
              </a:ext>
            </a:extLst>
          </p:cNvPr>
          <p:cNvSpPr>
            <a:spLocks noGrp="1"/>
          </p:cNvSpPr>
          <p:nvPr>
            <p:ph type="body" sz="quarter" idx="21" hasCustomPrompt="1"/>
          </p:nvPr>
        </p:nvSpPr>
        <p:spPr>
          <a:xfrm>
            <a:off x="598516" y="2471353"/>
            <a:ext cx="10176576"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
        <p:nvSpPr>
          <p:cNvPr id="9" name="Text Placeholder 9">
            <a:extLst>
              <a:ext uri="{FF2B5EF4-FFF2-40B4-BE49-F238E27FC236}">
                <a16:creationId xmlns:a16="http://schemas.microsoft.com/office/drawing/2014/main" id="{EF26012E-B5B3-BA4A-B195-3B585E4A0B19}"/>
              </a:ext>
            </a:extLst>
          </p:cNvPr>
          <p:cNvSpPr>
            <a:spLocks noGrp="1"/>
          </p:cNvSpPr>
          <p:nvPr>
            <p:ph type="body" sz="quarter" idx="12" hasCustomPrompt="1"/>
          </p:nvPr>
        </p:nvSpPr>
        <p:spPr>
          <a:xfrm>
            <a:off x="581891" y="3385750"/>
            <a:ext cx="10193201"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13" name="Text Placeholder 9">
            <a:extLst>
              <a:ext uri="{FF2B5EF4-FFF2-40B4-BE49-F238E27FC236}">
                <a16:creationId xmlns:a16="http://schemas.microsoft.com/office/drawing/2014/main" id="{43832DD8-3213-4A49-BAD9-B0ABFEB221DB}"/>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14" name="Text Placeholder 9">
            <a:extLst>
              <a:ext uri="{FF2B5EF4-FFF2-40B4-BE49-F238E27FC236}">
                <a16:creationId xmlns:a16="http://schemas.microsoft.com/office/drawing/2014/main" id="{E1292EE4-59D7-3343-AA47-DB3E69D0D3C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433344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297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6268BD2A-4CD8-2D62-19C4-FF756C54B560}"/>
              </a:ext>
            </a:extLst>
          </p:cNvPr>
          <p:cNvSpPr>
            <a:spLocks noGrp="1"/>
          </p:cNvSpPr>
          <p:nvPr>
            <p:ph type="body" sz="quarter" idx="12" hasCustomPrompt="1"/>
          </p:nvPr>
        </p:nvSpPr>
        <p:spPr>
          <a:xfrm>
            <a:off x="3086528" y="4117616"/>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660952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317025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3287811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 50/50 Image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0"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3" name="Text Placeholder 10">
            <a:extLst>
              <a:ext uri="{FF2B5EF4-FFF2-40B4-BE49-F238E27FC236}">
                <a16:creationId xmlns:a16="http://schemas.microsoft.com/office/drawing/2014/main" id="{0DFE711C-F2F7-85DE-B7DC-03A1C4E4CE1E}"/>
              </a:ext>
            </a:extLst>
          </p:cNvPr>
          <p:cNvSpPr>
            <a:spLocks noGrp="1"/>
          </p:cNvSpPr>
          <p:nvPr>
            <p:ph type="body" sz="quarter" idx="18" hasCustomPrompt="1"/>
          </p:nvPr>
        </p:nvSpPr>
        <p:spPr>
          <a:xfrm>
            <a:off x="722313"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3323114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 50/50 Imag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81644" y="1913467"/>
            <a:ext cx="10042518" cy="14722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81644" y="3756454"/>
            <a:ext cx="10042518"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3" name="Text Placeholder 10">
            <a:extLst>
              <a:ext uri="{FF2B5EF4-FFF2-40B4-BE49-F238E27FC236}">
                <a16:creationId xmlns:a16="http://schemas.microsoft.com/office/drawing/2014/main" id="{B0F2F65A-BB7F-AA35-AD25-A92EF94AAA56}"/>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202042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cxnSp>
        <p:nvCxnSpPr>
          <p:cNvPr id="7" name="Straight Connector 6">
            <a:extLst>
              <a:ext uri="{FF2B5EF4-FFF2-40B4-BE49-F238E27FC236}">
                <a16:creationId xmlns:a16="http://schemas.microsoft.com/office/drawing/2014/main" id="{ADBA27A2-429A-CFB0-E540-C4614FAF2A46}"/>
              </a:ext>
            </a:extLst>
          </p:cNvPr>
          <p:cNvCxnSpPr/>
          <p:nvPr userDrawn="1"/>
        </p:nvCxnSpPr>
        <p:spPr>
          <a:xfrm>
            <a:off x="6400800" y="0"/>
            <a:ext cx="0" cy="1371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9">
            <a:extLst>
              <a:ext uri="{FF2B5EF4-FFF2-40B4-BE49-F238E27FC236}">
                <a16:creationId xmlns:a16="http://schemas.microsoft.com/office/drawing/2014/main" id="{A9A83656-1CAC-6568-050A-FB77A5246156}"/>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8661395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29F2472E-ACDF-93CD-6782-86BB7940D6CE}"/>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D0D1AA81-CB85-623D-1B98-57A87A55D96B}"/>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900800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crete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29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14CA9E67-92C3-1E44-2487-35CB505C90BF}"/>
              </a:ext>
            </a:extLst>
          </p:cNvPr>
          <p:cNvSpPr>
            <a:spLocks noGrp="1"/>
          </p:cNvSpPr>
          <p:nvPr>
            <p:ph type="body" sz="quarter" idx="12" hasCustomPrompt="1"/>
          </p:nvPr>
        </p:nvSpPr>
        <p:spPr>
          <a:xfrm>
            <a:off x="3086528" y="4058857"/>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56180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1938982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 3 Column">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7CE08EB-D033-5442-4DC8-BBB40137BA7A}"/>
              </a:ext>
            </a:extLst>
          </p:cNvPr>
          <p:cNvSpPr>
            <a:spLocks noGrp="1"/>
          </p:cNvSpPr>
          <p:nvPr>
            <p:ph type="body" sz="quarter" idx="12" hasCustomPrompt="1"/>
          </p:nvPr>
        </p:nvSpPr>
        <p:spPr>
          <a:xfrm>
            <a:off x="714594" y="5350123"/>
            <a:ext cx="6313224" cy="7045078"/>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5" name="Text Placeholder 9">
            <a:extLst>
              <a:ext uri="{FF2B5EF4-FFF2-40B4-BE49-F238E27FC236}">
                <a16:creationId xmlns:a16="http://schemas.microsoft.com/office/drawing/2014/main" id="{3237BC6B-8BF6-3DEF-4042-CE2A3BC96FE9}"/>
              </a:ext>
            </a:extLst>
          </p:cNvPr>
          <p:cNvSpPr>
            <a:spLocks noGrp="1"/>
          </p:cNvSpPr>
          <p:nvPr>
            <p:ph type="body" sz="quarter" idx="11" hasCustomPrompt="1"/>
          </p:nvPr>
        </p:nvSpPr>
        <p:spPr>
          <a:xfrm>
            <a:off x="714595"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7" name="Text Placeholder 9">
            <a:extLst>
              <a:ext uri="{FF2B5EF4-FFF2-40B4-BE49-F238E27FC236}">
                <a16:creationId xmlns:a16="http://schemas.microsoft.com/office/drawing/2014/main" id="{A017E4EA-2996-37BB-32EA-892CC925D446}"/>
              </a:ext>
            </a:extLst>
          </p:cNvPr>
          <p:cNvSpPr>
            <a:spLocks noGrp="1"/>
          </p:cNvSpPr>
          <p:nvPr>
            <p:ph type="body" sz="quarter" idx="15" hasCustomPrompt="1"/>
          </p:nvPr>
        </p:nvSpPr>
        <p:spPr>
          <a:xfrm>
            <a:off x="8893394" y="5350123"/>
            <a:ext cx="6313224" cy="7045078"/>
          </a:xfrm>
          <a:prstGeom prst="rect">
            <a:avLst/>
          </a:prstGeom>
        </p:spPr>
        <p:txBody>
          <a:bodyPr anchor="t"/>
          <a:lstStyle>
            <a:lvl1pPr marL="0" indent="0" algn="l">
              <a:buNone/>
              <a:defRPr sz="2400" b="0" i="0">
                <a:solidFill>
                  <a:schemeClr val="tx1"/>
                </a:solidFill>
                <a:latin typeface="Avenir Book" panose="02000503020000020003" pitchFamily="2" charset="0"/>
              </a:defRPr>
            </a:lvl1pPr>
          </a:lstStyle>
          <a:p>
            <a:pPr lvl="0"/>
            <a:r>
              <a:rPr lang="en-US" dirty="0"/>
              <a:t>Content Here</a:t>
            </a:r>
          </a:p>
        </p:txBody>
      </p:sp>
      <p:sp>
        <p:nvSpPr>
          <p:cNvPr id="8" name="Text Placeholder 9">
            <a:extLst>
              <a:ext uri="{FF2B5EF4-FFF2-40B4-BE49-F238E27FC236}">
                <a16:creationId xmlns:a16="http://schemas.microsoft.com/office/drawing/2014/main" id="{8E1D097F-3E06-591F-688A-76D0DC05C2D7}"/>
              </a:ext>
            </a:extLst>
          </p:cNvPr>
          <p:cNvSpPr>
            <a:spLocks noGrp="1"/>
          </p:cNvSpPr>
          <p:nvPr>
            <p:ph type="body" sz="quarter" idx="16" hasCustomPrompt="1"/>
          </p:nvPr>
        </p:nvSpPr>
        <p:spPr>
          <a:xfrm>
            <a:off x="8893395"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10" name="Text Placeholder 9">
            <a:extLst>
              <a:ext uri="{FF2B5EF4-FFF2-40B4-BE49-F238E27FC236}">
                <a16:creationId xmlns:a16="http://schemas.microsoft.com/office/drawing/2014/main" id="{11A9065E-0B95-7AB3-B6BA-6C22BEA3ABD6}"/>
              </a:ext>
            </a:extLst>
          </p:cNvPr>
          <p:cNvSpPr>
            <a:spLocks noGrp="1"/>
          </p:cNvSpPr>
          <p:nvPr>
            <p:ph type="body" sz="quarter" idx="18" hasCustomPrompt="1"/>
          </p:nvPr>
        </p:nvSpPr>
        <p:spPr>
          <a:xfrm>
            <a:off x="17072192" y="5350123"/>
            <a:ext cx="6313224" cy="7045078"/>
          </a:xfrm>
          <a:prstGeom prst="rect">
            <a:avLst/>
          </a:prstGeom>
        </p:spPr>
        <p:txBody>
          <a:bodyPr anchor="t"/>
          <a:lstStyle>
            <a:lvl1pPr marL="0" indent="0" algn="l">
              <a:buNone/>
              <a:defRPr sz="2400" b="0" i="0">
                <a:solidFill>
                  <a:schemeClr val="tx1"/>
                </a:solidFill>
                <a:latin typeface="Avenir Book" panose="02000503020000020003" pitchFamily="2" charset="0"/>
              </a:defRPr>
            </a:lvl1pPr>
          </a:lstStyle>
          <a:p>
            <a:pPr lvl="0"/>
            <a:r>
              <a:rPr lang="en-US" dirty="0"/>
              <a:t>Content Here</a:t>
            </a:r>
          </a:p>
        </p:txBody>
      </p:sp>
      <p:sp>
        <p:nvSpPr>
          <p:cNvPr id="11" name="Text Placeholder 9">
            <a:extLst>
              <a:ext uri="{FF2B5EF4-FFF2-40B4-BE49-F238E27FC236}">
                <a16:creationId xmlns:a16="http://schemas.microsoft.com/office/drawing/2014/main" id="{5E781EDE-FEFF-DB80-94EF-18D9AAA2F6EF}"/>
              </a:ext>
            </a:extLst>
          </p:cNvPr>
          <p:cNvSpPr>
            <a:spLocks noGrp="1"/>
          </p:cNvSpPr>
          <p:nvPr>
            <p:ph type="body" sz="quarter" idx="19" hasCustomPrompt="1"/>
          </p:nvPr>
        </p:nvSpPr>
        <p:spPr>
          <a:xfrm>
            <a:off x="17072193" y="4089732"/>
            <a:ext cx="6313224"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3" name="Text Placeholder 9">
            <a:extLst>
              <a:ext uri="{FF2B5EF4-FFF2-40B4-BE49-F238E27FC236}">
                <a16:creationId xmlns:a16="http://schemas.microsoft.com/office/drawing/2014/main" id="{8368DC30-F16F-0696-F254-749FD2571EC1}"/>
              </a:ext>
            </a:extLst>
          </p:cNvPr>
          <p:cNvSpPr>
            <a:spLocks noGrp="1"/>
          </p:cNvSpPr>
          <p:nvPr>
            <p:ph type="body" sz="quarter" idx="21" hasCustomPrompt="1"/>
          </p:nvPr>
        </p:nvSpPr>
        <p:spPr>
          <a:xfrm>
            <a:off x="714593" y="3077955"/>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01</a:t>
            </a:r>
          </a:p>
        </p:txBody>
      </p:sp>
      <p:sp>
        <p:nvSpPr>
          <p:cNvPr id="4" name="Text Placeholder 9">
            <a:extLst>
              <a:ext uri="{FF2B5EF4-FFF2-40B4-BE49-F238E27FC236}">
                <a16:creationId xmlns:a16="http://schemas.microsoft.com/office/drawing/2014/main" id="{4CFB581B-C521-E67F-69E9-B31F09F6CE64}"/>
              </a:ext>
            </a:extLst>
          </p:cNvPr>
          <p:cNvSpPr>
            <a:spLocks noGrp="1"/>
          </p:cNvSpPr>
          <p:nvPr>
            <p:ph type="body" sz="quarter" idx="22" hasCustomPrompt="1"/>
          </p:nvPr>
        </p:nvSpPr>
        <p:spPr>
          <a:xfrm>
            <a:off x="8893389" y="3096826"/>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02</a:t>
            </a:r>
          </a:p>
        </p:txBody>
      </p:sp>
      <p:sp>
        <p:nvSpPr>
          <p:cNvPr id="13" name="Text Placeholder 9">
            <a:extLst>
              <a:ext uri="{FF2B5EF4-FFF2-40B4-BE49-F238E27FC236}">
                <a16:creationId xmlns:a16="http://schemas.microsoft.com/office/drawing/2014/main" id="{0561DDC3-BD48-172A-CC6B-C333BE6F7C8B}"/>
              </a:ext>
            </a:extLst>
          </p:cNvPr>
          <p:cNvSpPr>
            <a:spLocks noGrp="1"/>
          </p:cNvSpPr>
          <p:nvPr>
            <p:ph type="body" sz="quarter" idx="23" hasCustomPrompt="1"/>
          </p:nvPr>
        </p:nvSpPr>
        <p:spPr>
          <a:xfrm>
            <a:off x="17072185" y="3108829"/>
            <a:ext cx="6313224"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03</a:t>
            </a:r>
          </a:p>
        </p:txBody>
      </p:sp>
    </p:spTree>
    <p:extLst>
      <p:ext uri="{BB962C8B-B14F-4D97-AF65-F5344CB8AC3E}">
        <p14:creationId xmlns:p14="http://schemas.microsoft.com/office/powerpoint/2010/main" val="129515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crete - Headline + Conten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272CD9E4-3B64-F8CD-6365-CE756CEAAC7B}"/>
              </a:ext>
            </a:extLst>
          </p:cNvPr>
          <p:cNvSpPr>
            <a:spLocks noGrp="1"/>
          </p:cNvSpPr>
          <p:nvPr>
            <p:ph type="body" sz="quarter" idx="11" hasCustomPrompt="1"/>
          </p:nvPr>
        </p:nvSpPr>
        <p:spPr>
          <a:xfrm>
            <a:off x="2282137" y="2496064"/>
            <a:ext cx="19822899" cy="889686"/>
          </a:xfrm>
          <a:prstGeom prst="rect">
            <a:avLst/>
          </a:prstGeom>
        </p:spPr>
        <p:txBody>
          <a:bodyPr anchor="t"/>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4" name="Text Placeholder 9">
            <a:extLst>
              <a:ext uri="{FF2B5EF4-FFF2-40B4-BE49-F238E27FC236}">
                <a16:creationId xmlns:a16="http://schemas.microsoft.com/office/drawing/2014/main" id="{E4B92FC0-CC8B-4883-C66F-972C8048C351}"/>
              </a:ext>
            </a:extLst>
          </p:cNvPr>
          <p:cNvSpPr>
            <a:spLocks noGrp="1"/>
          </p:cNvSpPr>
          <p:nvPr>
            <p:ph type="body" sz="quarter" idx="12" hasCustomPrompt="1"/>
          </p:nvPr>
        </p:nvSpPr>
        <p:spPr>
          <a:xfrm>
            <a:off x="2282137" y="3707026"/>
            <a:ext cx="19822899" cy="8896865"/>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Tree>
    <p:extLst>
      <p:ext uri="{BB962C8B-B14F-4D97-AF65-F5344CB8AC3E}">
        <p14:creationId xmlns:p14="http://schemas.microsoft.com/office/powerpoint/2010/main" val="3224407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rete - 50/5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681644" y="3385750"/>
            <a:ext cx="10093448" cy="9144000"/>
          </a:xfrm>
          <a:prstGeom prst="rect">
            <a:avLst/>
          </a:prstGeom>
        </p:spPr>
        <p:txBody>
          <a:bodyPr anchor="t"/>
          <a:lstStyle>
            <a:lvl1pPr marL="0" indent="0" algn="ctr">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13612083" y="1408670"/>
            <a:ext cx="9366422" cy="1977081"/>
          </a:xfrm>
          <a:prstGeom prst="rect">
            <a:avLst/>
          </a:prstGeom>
        </p:spPr>
        <p:txBody>
          <a:bodyPr anchor="b"/>
          <a:lstStyle>
            <a:lvl1pPr marL="0" indent="0" algn="l">
              <a:buNone/>
              <a:defRPr sz="7000" b="1" i="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13612083" y="3756454"/>
            <a:ext cx="9366422"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08AC228E-298B-B811-62AF-213B05CE24B2}"/>
              </a:ext>
            </a:extLst>
          </p:cNvPr>
          <p:cNvSpPr>
            <a:spLocks noGrp="1"/>
          </p:cNvSpPr>
          <p:nvPr>
            <p:ph type="body" sz="quarter" idx="11" hasCustomPrompt="1"/>
          </p:nvPr>
        </p:nvSpPr>
        <p:spPr>
          <a:xfrm>
            <a:off x="716690" y="2496064"/>
            <a:ext cx="10058402"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2969942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crete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F56360C3-23AB-0DE4-DC90-EF3A26D1C282}"/>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792485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Yellow - 50/50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0648AA-8DE3-092A-49E5-573F1FA4B6B2}"/>
              </a:ext>
            </a:extLst>
          </p:cNvPr>
          <p:cNvSpPr/>
          <p:nvPr userDrawn="1"/>
        </p:nvSpPr>
        <p:spPr>
          <a:xfrm>
            <a:off x="12193587" y="0"/>
            <a:ext cx="12193588"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7" name="Text Placeholder 9">
            <a:extLst>
              <a:ext uri="{FF2B5EF4-FFF2-40B4-BE49-F238E27FC236}">
                <a16:creationId xmlns:a16="http://schemas.microsoft.com/office/drawing/2014/main" id="{4D020EC2-7D6E-0B1B-E2B8-9D546E11E8B4}"/>
              </a:ext>
            </a:extLst>
          </p:cNvPr>
          <p:cNvSpPr>
            <a:spLocks noGrp="1"/>
          </p:cNvSpPr>
          <p:nvPr>
            <p:ph type="body" sz="quarter" idx="13" hasCustomPrompt="1"/>
          </p:nvPr>
        </p:nvSpPr>
        <p:spPr>
          <a:xfrm>
            <a:off x="615142" y="1964267"/>
            <a:ext cx="10109020" cy="1421484"/>
          </a:xfrm>
          <a:prstGeom prst="rect">
            <a:avLst/>
          </a:prstGeom>
        </p:spPr>
        <p:txBody>
          <a:bodyPr anchor="b"/>
          <a:lstStyle>
            <a:lvl1pPr marL="0" indent="0" algn="l">
              <a:buNone/>
              <a:defRPr sz="7000" b="1" i="0" baseline="0">
                <a:solidFill>
                  <a:schemeClr val="tx1"/>
                </a:solidFill>
                <a:latin typeface="Franklin Gothic Demi Cond" panose="020B0603020102020204" pitchFamily="34" charset="0"/>
              </a:defRPr>
            </a:lvl1pPr>
          </a:lstStyle>
          <a:p>
            <a:pPr lvl="0"/>
            <a:r>
              <a:rPr lang="en-US" dirty="0"/>
              <a:t>HEADLINE</a:t>
            </a: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615142" y="3756454"/>
            <a:ext cx="10109020" cy="877329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9" name="Picture Placeholder 8">
            <a:extLst>
              <a:ext uri="{FF2B5EF4-FFF2-40B4-BE49-F238E27FC236}">
                <a16:creationId xmlns:a16="http://schemas.microsoft.com/office/drawing/2014/main" id="{D6A8DB14-1943-081F-C9E9-3EAB82A26020}"/>
              </a:ext>
            </a:extLst>
          </p:cNvPr>
          <p:cNvSpPr>
            <a:spLocks noGrp="1"/>
          </p:cNvSpPr>
          <p:nvPr>
            <p:ph type="pic" sz="quarter" idx="15" hasCustomPrompt="1"/>
          </p:nvPr>
        </p:nvSpPr>
        <p:spPr>
          <a:xfrm>
            <a:off x="12193587" y="0"/>
            <a:ext cx="12193588"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2" name="Text Placeholder 12">
            <a:extLst>
              <a:ext uri="{FF2B5EF4-FFF2-40B4-BE49-F238E27FC236}">
                <a16:creationId xmlns:a16="http://schemas.microsoft.com/office/drawing/2014/main" id="{802A3AAF-EAEC-BE1B-5366-39E5C5CF4632}"/>
              </a:ext>
            </a:extLst>
          </p:cNvPr>
          <p:cNvSpPr>
            <a:spLocks noGrp="1"/>
          </p:cNvSpPr>
          <p:nvPr>
            <p:ph type="body" sz="quarter" idx="17" hasCustomPrompt="1"/>
          </p:nvPr>
        </p:nvSpPr>
        <p:spPr>
          <a:xfrm>
            <a:off x="22816709" y="12813028"/>
            <a:ext cx="847725" cy="341313"/>
          </a:xfrm>
          <a:prstGeom prst="rect">
            <a:avLst/>
          </a:prstGeom>
        </p:spPr>
        <p:txBody>
          <a:bodyPr/>
          <a:lstStyle>
            <a:lvl1pPr marL="0" indent="0" algn="r">
              <a:buNone/>
              <a:defRPr sz="1600" b="1" i="0">
                <a:solidFill>
                  <a:schemeClr val="bg1"/>
                </a:solidFill>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1" name="Text Placeholder 10">
            <a:extLst>
              <a:ext uri="{FF2B5EF4-FFF2-40B4-BE49-F238E27FC236}">
                <a16:creationId xmlns:a16="http://schemas.microsoft.com/office/drawing/2014/main" id="{ED46C1A9-D05D-106A-1743-0F97410F6E68}"/>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Tree>
    <p:extLst>
      <p:ext uri="{BB962C8B-B14F-4D97-AF65-F5344CB8AC3E}">
        <p14:creationId xmlns:p14="http://schemas.microsoft.com/office/powerpoint/2010/main" val="500458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crete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37DF0CA1-178F-3C79-4AA7-05E70AE34569}"/>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ADB8C1FF-EFDC-91DE-0E82-24EB5B79031A}"/>
              </a:ext>
            </a:extLst>
          </p:cNvPr>
          <p:cNvSpPr>
            <a:spLocks noGrp="1"/>
          </p:cNvSpPr>
          <p:nvPr>
            <p:ph type="body" sz="quarter" idx="11" hasCustomPrompt="1"/>
          </p:nvPr>
        </p:nvSpPr>
        <p:spPr>
          <a:xfrm>
            <a:off x="716690" y="2496064"/>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1051243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2 - Mai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71D567-04AF-D474-4C50-6D4569268ED5}"/>
              </a:ext>
            </a:extLst>
          </p:cNvPr>
          <p:cNvSpPr>
            <a:spLocks noGrp="1"/>
          </p:cNvSpPr>
          <p:nvPr>
            <p:ph type="body" sz="quarter" idx="10" hasCustomPrompt="1"/>
          </p:nvPr>
        </p:nvSpPr>
        <p:spPr>
          <a:xfrm>
            <a:off x="0" y="8077199"/>
            <a:ext cx="24387175" cy="1642767"/>
          </a:xfrm>
          <a:prstGeom prst="rect">
            <a:avLst/>
          </a:prstGeom>
        </p:spPr>
        <p:txBody>
          <a:bodyPr anchor="ctr" anchorCtr="0"/>
          <a:lstStyle>
            <a:lvl1pPr marL="0" indent="0" algn="ctr">
              <a:buNone/>
              <a:defRPr sz="10000" b="1" i="0" baseline="0">
                <a:latin typeface="Franklin Gothic Demi Cond" panose="020B0603020102020204" pitchFamily="34" charset="0"/>
              </a:defRPr>
            </a:lvl1pPr>
          </a:lstStyle>
          <a:p>
            <a:pPr algn="ctr"/>
            <a:r>
              <a:rPr lang="en-US" sz="10000" b="1" i="0" dirty="0">
                <a:solidFill>
                  <a:schemeClr val="tx1"/>
                </a:solidFill>
                <a:latin typeface="Avenir Next Condensed" panose="020B0506020202020204" pitchFamily="34" charset="0"/>
              </a:rPr>
              <a:t>PRESENTATION TITLE</a:t>
            </a:r>
          </a:p>
        </p:txBody>
      </p:sp>
      <p:sp>
        <p:nvSpPr>
          <p:cNvPr id="5" name="Text Placeholder 3">
            <a:extLst>
              <a:ext uri="{FF2B5EF4-FFF2-40B4-BE49-F238E27FC236}">
                <a16:creationId xmlns:a16="http://schemas.microsoft.com/office/drawing/2014/main" id="{77807E35-598C-E9D4-E8C1-9AB127422732}"/>
              </a:ext>
            </a:extLst>
          </p:cNvPr>
          <p:cNvSpPr>
            <a:spLocks noGrp="1"/>
          </p:cNvSpPr>
          <p:nvPr>
            <p:ph type="body" sz="quarter" idx="11" hasCustomPrompt="1"/>
          </p:nvPr>
        </p:nvSpPr>
        <p:spPr>
          <a:xfrm>
            <a:off x="0" y="9869280"/>
            <a:ext cx="24387175" cy="617538"/>
          </a:xfrm>
          <a:prstGeom prst="rect">
            <a:avLst/>
          </a:prstGeom>
        </p:spPr>
        <p:txBody>
          <a:bodyPr anchor="ctr" anchorCtr="0"/>
          <a:lstStyle>
            <a:lvl1pPr marL="0" indent="0" algn="ctr">
              <a:buNone/>
              <a:defRPr sz="4000" b="0" i="0" baseline="0">
                <a:latin typeface="Franklin Gothic Medium" panose="020B0603020102020204" pitchFamily="34" charset="0"/>
              </a:defRPr>
            </a:lvl1pPr>
          </a:lstStyle>
          <a:p>
            <a:pPr lvl="0"/>
            <a:r>
              <a:rPr lang="en-US" dirty="0"/>
              <a:t>Date</a:t>
            </a:r>
          </a:p>
        </p:txBody>
      </p:sp>
      <p:pic>
        <p:nvPicPr>
          <p:cNvPr id="6" name="Picture 5" descr="Lockup">
            <a:extLst>
              <a:ext uri="{FF2B5EF4-FFF2-40B4-BE49-F238E27FC236}">
                <a16:creationId xmlns:a16="http://schemas.microsoft.com/office/drawing/2014/main" id="{1E231437-840D-975B-AFC4-F706582EBB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02387" y="3035798"/>
            <a:ext cx="11582400" cy="3632200"/>
          </a:xfrm>
          <a:prstGeom prst="rect">
            <a:avLst/>
          </a:prstGeom>
        </p:spPr>
      </p:pic>
    </p:spTree>
    <p:extLst>
      <p:ext uri="{BB962C8B-B14F-4D97-AF65-F5344CB8AC3E}">
        <p14:creationId xmlns:p14="http://schemas.microsoft.com/office/powerpoint/2010/main" val="1815745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76F13-22B8-5936-72D3-09A15608AAD3}"/>
              </a:ext>
            </a:extLst>
          </p:cNvPr>
          <p:cNvSpPr txBox="1"/>
          <p:nvPr userDrawn="1"/>
        </p:nvSpPr>
        <p:spPr>
          <a:xfrm>
            <a:off x="4510970" y="4360511"/>
            <a:ext cx="15365233" cy="3170099"/>
          </a:xfrm>
          <a:prstGeom prst="rect">
            <a:avLst/>
          </a:prstGeom>
          <a:noFill/>
        </p:spPr>
        <p:txBody>
          <a:bodyPr wrap="square" rtlCol="0">
            <a:spAutoFit/>
          </a:bodyPr>
          <a:lstStyle/>
          <a:p>
            <a:pPr algn="ctr"/>
            <a:r>
              <a:rPr lang="en-US" sz="20000" b="1" i="0" baseline="0" dirty="0">
                <a:solidFill>
                  <a:schemeClr val="tx1"/>
                </a:solidFill>
                <a:latin typeface="Franklin Gothic Demi Cond" panose="020B0603020102020204" pitchFamily="34" charset="0"/>
              </a:rPr>
              <a:t>THANK YOU</a:t>
            </a:r>
          </a:p>
        </p:txBody>
      </p:sp>
    </p:spTree>
    <p:extLst>
      <p:ext uri="{BB962C8B-B14F-4D97-AF65-F5344CB8AC3E}">
        <p14:creationId xmlns:p14="http://schemas.microsoft.com/office/powerpoint/2010/main" val="3520749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4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20/80">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8971006"/>
          </a:xfrm>
          <a:prstGeom prst="rect">
            <a:avLst/>
          </a:prstGeom>
        </p:spPr>
        <p:txBody>
          <a:bodyPr anchor="t"/>
          <a:lstStyle>
            <a:lvl1pPr marL="0" indent="0" algn="l">
              <a:buNone/>
              <a:defRPr sz="7000" b="1" i="0">
                <a:solidFill>
                  <a:schemeClr val="tx1"/>
                </a:solidFill>
                <a:latin typeface="Franklin Gothic Demi Cond" panose="020B0603020102020204" pitchFamily="34" charset="0"/>
              </a:defRPr>
            </a:lvl1pPr>
          </a:lstStyle>
          <a:p>
            <a:pPr lvl="0"/>
            <a:r>
              <a:rPr lang="en-US" dirty="0"/>
              <a:t>CONTENT HERE</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8" name="Text Placeholder 9">
            <a:extLst>
              <a:ext uri="{FF2B5EF4-FFF2-40B4-BE49-F238E27FC236}">
                <a16:creationId xmlns:a16="http://schemas.microsoft.com/office/drawing/2014/main" id="{6CAC4E4F-E07B-38CC-0500-CA39F120C271}"/>
              </a:ext>
            </a:extLst>
          </p:cNvPr>
          <p:cNvSpPr>
            <a:spLocks noGrp="1"/>
          </p:cNvSpPr>
          <p:nvPr>
            <p:ph type="body" sz="quarter" idx="14" hasCustomPrompt="1"/>
          </p:nvPr>
        </p:nvSpPr>
        <p:spPr>
          <a:xfrm>
            <a:off x="7858897" y="2496064"/>
            <a:ext cx="15119608" cy="10033686"/>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a:t>
            </a:r>
          </a:p>
        </p:txBody>
      </p:sp>
      <p:sp>
        <p:nvSpPr>
          <p:cNvPr id="4" name="Text Placeholder 9">
            <a:extLst>
              <a:ext uri="{FF2B5EF4-FFF2-40B4-BE49-F238E27FC236}">
                <a16:creationId xmlns:a16="http://schemas.microsoft.com/office/drawing/2014/main" id="{F142B5C9-7654-6659-97CF-F668FCCA4452}"/>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74409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 20/80 Image">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6DD9428-1EEC-6392-AB1F-A4754705EA9B}"/>
              </a:ext>
            </a:extLst>
          </p:cNvPr>
          <p:cNvSpPr>
            <a:spLocks noGrp="1"/>
          </p:cNvSpPr>
          <p:nvPr>
            <p:ph type="body" sz="quarter" idx="12" hasCustomPrompt="1"/>
          </p:nvPr>
        </p:nvSpPr>
        <p:spPr>
          <a:xfrm>
            <a:off x="716690" y="3385750"/>
            <a:ext cx="4967417" cy="2248932"/>
          </a:xfrm>
          <a:prstGeom prst="rect">
            <a:avLst/>
          </a:prstGeom>
        </p:spPr>
        <p:txBody>
          <a:bodyPr anchor="t"/>
          <a:lstStyle>
            <a:lvl1pPr marL="0" indent="0" algn="l">
              <a:buNone/>
              <a:defRPr sz="6000" b="1" i="0">
                <a:solidFill>
                  <a:schemeClr val="tx1"/>
                </a:solidFill>
                <a:latin typeface="Franklin Gothic Demi Cond" panose="020B0603020102020204" pitchFamily="34" charset="0"/>
              </a:defRPr>
            </a:lvl1pPr>
          </a:lstStyle>
          <a:p>
            <a:pPr lvl="0"/>
            <a:r>
              <a:rPr lang="en-US" dirty="0"/>
              <a:t>SUBHEADER</a:t>
            </a:r>
          </a:p>
        </p:txBody>
      </p:sp>
      <p:sp>
        <p:nvSpPr>
          <p:cNvPr id="5" name="Rectangle 4">
            <a:extLst>
              <a:ext uri="{FF2B5EF4-FFF2-40B4-BE49-F238E27FC236}">
                <a16:creationId xmlns:a16="http://schemas.microsoft.com/office/drawing/2014/main" id="{720648AA-8DE3-092A-49E5-573F1FA4B6B2}"/>
              </a:ext>
            </a:extLst>
          </p:cNvPr>
          <p:cNvSpPr/>
          <p:nvPr userDrawn="1"/>
        </p:nvSpPr>
        <p:spPr>
          <a:xfrm>
            <a:off x="6400800" y="0"/>
            <a:ext cx="17986375"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5FA6DB-9219-FD22-226C-99D81B30CBB5}"/>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sp>
        <p:nvSpPr>
          <p:cNvPr id="10" name="Picture Placeholder 9">
            <a:extLst>
              <a:ext uri="{FF2B5EF4-FFF2-40B4-BE49-F238E27FC236}">
                <a16:creationId xmlns:a16="http://schemas.microsoft.com/office/drawing/2014/main" id="{A261F603-8FEE-D104-8940-46E6FD1E96A7}"/>
              </a:ext>
            </a:extLst>
          </p:cNvPr>
          <p:cNvSpPr>
            <a:spLocks noGrp="1"/>
          </p:cNvSpPr>
          <p:nvPr>
            <p:ph type="pic" sz="quarter" idx="13" hasCustomPrompt="1"/>
          </p:nvPr>
        </p:nvSpPr>
        <p:spPr>
          <a:xfrm>
            <a:off x="6400800" y="0"/>
            <a:ext cx="17986375" cy="13716000"/>
          </a:xfrm>
          <a:prstGeom prst="rect">
            <a:avLst/>
          </a:prstGeom>
          <a:solidFill>
            <a:schemeClr val="bg2"/>
          </a:solidFill>
        </p:spPr>
        <p:txBody>
          <a:bodyPr anchor="ctr"/>
          <a:lstStyle>
            <a:lvl1pPr marL="0" indent="0" algn="ctr">
              <a:buNone/>
              <a:defRPr sz="4000" b="0" i="0">
                <a:solidFill>
                  <a:schemeClr val="bg1"/>
                </a:solidFill>
                <a:latin typeface="Avenir Book" panose="02000503020000020003" pitchFamily="2" charset="0"/>
              </a:defRPr>
            </a:lvl1pPr>
          </a:lstStyle>
          <a:p>
            <a:r>
              <a:rPr lang="en-US" dirty="0"/>
              <a:t>INSERT IMAGE HERE</a:t>
            </a:r>
          </a:p>
        </p:txBody>
      </p:sp>
      <p:sp>
        <p:nvSpPr>
          <p:cNvPr id="13" name="Text Placeholder 12">
            <a:extLst>
              <a:ext uri="{FF2B5EF4-FFF2-40B4-BE49-F238E27FC236}">
                <a16:creationId xmlns:a16="http://schemas.microsoft.com/office/drawing/2014/main" id="{CC9202FE-0A4D-5B0A-8453-7AB1A4605F20}"/>
              </a:ext>
            </a:extLst>
          </p:cNvPr>
          <p:cNvSpPr>
            <a:spLocks noGrp="1"/>
          </p:cNvSpPr>
          <p:nvPr>
            <p:ph type="body" sz="quarter" idx="14" hasCustomPrompt="1"/>
          </p:nvPr>
        </p:nvSpPr>
        <p:spPr>
          <a:xfrm>
            <a:off x="22816709" y="12813028"/>
            <a:ext cx="847725" cy="341313"/>
          </a:xfrm>
          <a:prstGeom prst="rect">
            <a:avLst/>
          </a:prstGeom>
        </p:spPr>
        <p:txBody>
          <a:bodyPr/>
          <a:lstStyle>
            <a:lvl1pPr marL="0" indent="0" algn="r">
              <a:buNone/>
              <a:defRPr sz="1600" b="1" i="0">
                <a:latin typeface="Franklin Gothic Demi Cond" panose="020B0603020102020204" pitchFamily="34" charset="0"/>
              </a:defRPr>
            </a:lvl1pPr>
          </a:lstStyle>
          <a:p>
            <a:pPr lvl="0"/>
            <a:fld id="{EF5E3133-2BF5-D940-84E2-09685CE938BF}" type="slidenum">
              <a:rPr lang="en-US" sz="1600" smtClean="0"/>
              <a:t>‹#›</a:t>
            </a:fld>
            <a:endParaRPr lang="en-US" dirty="0"/>
          </a:p>
        </p:txBody>
      </p:sp>
      <p:sp>
        <p:nvSpPr>
          <p:cNvPr id="16" name="Text Placeholder 9">
            <a:extLst>
              <a:ext uri="{FF2B5EF4-FFF2-40B4-BE49-F238E27FC236}">
                <a16:creationId xmlns:a16="http://schemas.microsoft.com/office/drawing/2014/main" id="{90F197DE-5DD7-4F2E-DE94-EFF1915D5BAC}"/>
              </a:ext>
            </a:extLst>
          </p:cNvPr>
          <p:cNvSpPr>
            <a:spLocks noGrp="1"/>
          </p:cNvSpPr>
          <p:nvPr>
            <p:ph type="body" sz="quarter" idx="15" hasCustomPrompt="1"/>
          </p:nvPr>
        </p:nvSpPr>
        <p:spPr>
          <a:xfrm>
            <a:off x="716690" y="5659393"/>
            <a:ext cx="4967417" cy="6252521"/>
          </a:xfrm>
          <a:prstGeom prst="rect">
            <a:avLst/>
          </a:prstGeom>
        </p:spPr>
        <p:txBody>
          <a:bodyPr anchor="t"/>
          <a:lstStyle>
            <a:lvl1pPr marL="0" indent="0" algn="l">
              <a:buNone/>
              <a:defRPr sz="4000" b="0" i="0">
                <a:solidFill>
                  <a:schemeClr val="tx1"/>
                </a:solidFill>
                <a:latin typeface="Avenir Book" panose="02000503020000020003" pitchFamily="2" charset="0"/>
              </a:defRPr>
            </a:lvl1pPr>
          </a:lstStyle>
          <a:p>
            <a:pPr lvl="0"/>
            <a:r>
              <a:rPr lang="en-US" dirty="0"/>
              <a:t>Content Here</a:t>
            </a:r>
          </a:p>
        </p:txBody>
      </p:sp>
      <p:sp>
        <p:nvSpPr>
          <p:cNvPr id="7" name="Text Placeholder 10">
            <a:extLst>
              <a:ext uri="{FF2B5EF4-FFF2-40B4-BE49-F238E27FC236}">
                <a16:creationId xmlns:a16="http://schemas.microsoft.com/office/drawing/2014/main" id="{A9EF4D8C-F869-8512-0E94-CB69DA7DEB10}"/>
              </a:ext>
            </a:extLst>
          </p:cNvPr>
          <p:cNvSpPr>
            <a:spLocks noGrp="1"/>
          </p:cNvSpPr>
          <p:nvPr>
            <p:ph type="body" sz="quarter" idx="18" hasCustomPrompt="1"/>
          </p:nvPr>
        </p:nvSpPr>
        <p:spPr>
          <a:xfrm>
            <a:off x="20065077" y="10261311"/>
            <a:ext cx="3599357" cy="1912938"/>
          </a:xfrm>
          <a:prstGeom prst="rect">
            <a:avLst/>
          </a:prstGeom>
          <a:solidFill>
            <a:srgbClr val="FF0000"/>
          </a:solidFill>
        </p:spPr>
        <p:txBody>
          <a:bodyPr lIns="274320" rIns="182880" anchor="ctr"/>
          <a:lstStyle>
            <a:lvl1pPr marL="0" indent="0">
              <a:buNone/>
              <a:defRPr sz="2800" b="1" i="0">
                <a:solidFill>
                  <a:schemeClr val="bg1"/>
                </a:solidFill>
                <a:latin typeface="Franklin Gothic Demi Cond" panose="020B0603020102020204" pitchFamily="34" charset="0"/>
              </a:defRPr>
            </a:lvl1pPr>
          </a:lstStyle>
          <a:p>
            <a:pPr lvl="0"/>
            <a:r>
              <a:rPr lang="en-US" dirty="0"/>
              <a:t>CAN REPLACE WITH DESIRED IMAGE. DELETE ME WHEN DONE</a:t>
            </a:r>
          </a:p>
        </p:txBody>
      </p:sp>
      <p:sp>
        <p:nvSpPr>
          <p:cNvPr id="4" name="Text Placeholder 9">
            <a:extLst>
              <a:ext uri="{FF2B5EF4-FFF2-40B4-BE49-F238E27FC236}">
                <a16:creationId xmlns:a16="http://schemas.microsoft.com/office/drawing/2014/main" id="{0C452B74-609E-A556-2657-6F6F32C87FD6}"/>
              </a:ext>
            </a:extLst>
          </p:cNvPr>
          <p:cNvSpPr>
            <a:spLocks noGrp="1"/>
          </p:cNvSpPr>
          <p:nvPr>
            <p:ph type="body" sz="quarter" idx="21" hasCustomPrompt="1"/>
          </p:nvPr>
        </p:nvSpPr>
        <p:spPr>
          <a:xfrm>
            <a:off x="716690" y="2471353"/>
            <a:ext cx="4967417" cy="889686"/>
          </a:xfrm>
          <a:prstGeom prst="rect">
            <a:avLst/>
          </a:prstGeom>
        </p:spPr>
        <p:txBody>
          <a:bodyPr anchor="t"/>
          <a:lstStyle>
            <a:lvl1pPr marL="0" indent="0" algn="l">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26190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ight Concrete - Headlin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766AA795-3341-29B0-98B4-BFEF0942D8B9}"/>
              </a:ext>
            </a:extLst>
          </p:cNvPr>
          <p:cNvSpPr>
            <a:spLocks noGrp="1"/>
          </p:cNvSpPr>
          <p:nvPr>
            <p:ph type="body" sz="quarter" idx="11" hasCustomPrompt="1"/>
          </p:nvPr>
        </p:nvSpPr>
        <p:spPr>
          <a:xfrm>
            <a:off x="3086528" y="5090427"/>
            <a:ext cx="18214118" cy="7118050"/>
          </a:xfrm>
          <a:prstGeom prst="rect">
            <a:avLst/>
          </a:prstGeom>
        </p:spPr>
        <p:txBody>
          <a:bodyPr anchor="t"/>
          <a:lstStyle>
            <a:lvl1pPr marL="0" indent="0" algn="ctr">
              <a:buNone/>
              <a:defRPr sz="10000" b="1" i="0">
                <a:solidFill>
                  <a:schemeClr val="tx1"/>
                </a:solidFill>
                <a:latin typeface="Franklin Gothic Demi Cond" panose="020B0603020102020204" pitchFamily="34" charset="0"/>
              </a:defRPr>
            </a:lvl1pPr>
          </a:lstStyle>
          <a:p>
            <a:pPr lvl="0"/>
            <a:r>
              <a:rPr lang="en-US" dirty="0"/>
              <a:t>CONTENT HERE</a:t>
            </a:r>
          </a:p>
        </p:txBody>
      </p:sp>
      <p:sp>
        <p:nvSpPr>
          <p:cNvPr id="2" name="Text Placeholder 9">
            <a:extLst>
              <a:ext uri="{FF2B5EF4-FFF2-40B4-BE49-F238E27FC236}">
                <a16:creationId xmlns:a16="http://schemas.microsoft.com/office/drawing/2014/main" id="{E3CDA4E6-8793-159E-DC4A-22593546904D}"/>
              </a:ext>
            </a:extLst>
          </p:cNvPr>
          <p:cNvSpPr>
            <a:spLocks noGrp="1"/>
          </p:cNvSpPr>
          <p:nvPr>
            <p:ph type="body" sz="quarter" idx="12" hasCustomPrompt="1"/>
          </p:nvPr>
        </p:nvSpPr>
        <p:spPr>
          <a:xfrm>
            <a:off x="3086528" y="4200741"/>
            <a:ext cx="18214118" cy="889686"/>
          </a:xfrm>
          <a:prstGeom prst="rect">
            <a:avLst/>
          </a:prstGeom>
        </p:spPr>
        <p:txBody>
          <a:bodyPr anchor="t"/>
          <a:lstStyle>
            <a:lvl1pPr marL="0" indent="0" algn="ctr">
              <a:buNone/>
              <a:defRPr sz="4000" b="1" i="0" spc="100" baseline="0">
                <a:solidFill>
                  <a:schemeClr val="tx1"/>
                </a:solidFill>
                <a:latin typeface="Franklin Gothic Demi Cond" panose="020B0603020102020204" pitchFamily="34" charset="0"/>
              </a:defRPr>
            </a:lvl1pPr>
          </a:lstStyle>
          <a:p>
            <a:pPr lvl="0"/>
            <a:r>
              <a:rPr lang="en-US" dirty="0"/>
              <a:t>HEADLINE</a:t>
            </a:r>
          </a:p>
        </p:txBody>
      </p:sp>
    </p:spTree>
    <p:extLst>
      <p:ext uri="{BB962C8B-B14F-4D97-AF65-F5344CB8AC3E}">
        <p14:creationId xmlns:p14="http://schemas.microsoft.com/office/powerpoint/2010/main" val="324798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10.xml"/><Relationship Id="rId1"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7.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6.svg"/><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sv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5.png"/><Relationship Id="rId5" Type="http://schemas.openxmlformats.org/officeDocument/2006/relationships/slideLayout" Target="../slideLayouts/slideLayout30.xml"/><Relationship Id="rId10" Type="http://schemas.openxmlformats.org/officeDocument/2006/relationships/image" Target="../media/image8.jpe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0.sv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image" Target="../media/image9.jpeg"/><Relationship Id="rId4" Type="http://schemas.openxmlformats.org/officeDocument/2006/relationships/slideLayout" Target="../slideLayouts/slideLayout37.xml"/><Relationship Id="rId9" Type="http://schemas.openxmlformats.org/officeDocument/2006/relationships/theme" Target="../theme/theme5.xml"/><Relationship Id="rId14" Type="http://schemas.openxmlformats.org/officeDocument/2006/relationships/image" Target="../media/image1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7.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6.svg"/><Relationship Id="rId5" Type="http://schemas.openxmlformats.org/officeDocument/2006/relationships/slideLayout" Target="../slideLayouts/slideLayout46.xml"/><Relationship Id="rId10" Type="http://schemas.openxmlformats.org/officeDocument/2006/relationships/image" Target="../media/image5.pn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2.sv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0.svg"/><Relationship Id="rId5" Type="http://schemas.openxmlformats.org/officeDocument/2006/relationships/slideLayout" Target="../slideLayouts/slideLayout54.xml"/><Relationship Id="rId10"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10.sv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png"/><Relationship Id="rId5" Type="http://schemas.openxmlformats.org/officeDocument/2006/relationships/slideLayout" Target="../slideLayouts/slideLayout62.xml"/><Relationship Id="rId10" Type="http://schemas.openxmlformats.org/officeDocument/2006/relationships/image" Target="../media/image13.jpeg"/><Relationship Id="rId4" Type="http://schemas.openxmlformats.org/officeDocument/2006/relationships/slideLayout" Target="../slideLayouts/slideLayout61.xml"/><Relationship Id="rId9" Type="http://schemas.openxmlformats.org/officeDocument/2006/relationships/theme" Target="../theme/theme8.xml"/><Relationship Id="rId14" Type="http://schemas.openxmlformats.org/officeDocument/2006/relationships/image" Target="../media/image12.sv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2" name="Picture 1">
            <a:extLst>
              <a:ext uri="{FF2B5EF4-FFF2-40B4-BE49-F238E27FC236}">
                <a16:creationId xmlns:a16="http://schemas.microsoft.com/office/drawing/2014/main" id="{1AE1E628-3673-A759-93D3-3295C78DCF47}"/>
              </a:ext>
            </a:extLst>
          </p:cNvPr>
          <p:cNvPicPr>
            <a:picLocks noChangeAspect="1"/>
          </p:cNvPicPr>
          <p:nvPr userDrawn="1"/>
        </p:nvPicPr>
        <p:blipFill>
          <a:blip r:embed="rId11"/>
          <a:stretch>
            <a:fillRect/>
          </a:stretch>
        </p:blipFill>
        <p:spPr>
          <a:xfrm>
            <a:off x="67731" y="211525"/>
            <a:ext cx="3204586" cy="1847088"/>
          </a:xfrm>
          <a:prstGeom prst="rect">
            <a:avLst/>
          </a:prstGeom>
        </p:spPr>
      </p:pic>
      <p:pic>
        <p:nvPicPr>
          <p:cNvPr id="3" name="Graphic 2">
            <a:extLst>
              <a:ext uri="{FF2B5EF4-FFF2-40B4-BE49-F238E27FC236}">
                <a16:creationId xmlns:a16="http://schemas.microsoft.com/office/drawing/2014/main" id="{95DB5E19-1437-7EB0-22A3-77964546A3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22739" y="12783802"/>
            <a:ext cx="4170993" cy="221861"/>
          </a:xfrm>
          <a:prstGeom prst="rect">
            <a:avLst/>
          </a:prstGeom>
        </p:spPr>
      </p:pic>
    </p:spTree>
    <p:extLst>
      <p:ext uri="{BB962C8B-B14F-4D97-AF65-F5344CB8AC3E}">
        <p14:creationId xmlns:p14="http://schemas.microsoft.com/office/powerpoint/2010/main" val="2641990799"/>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720" r:id="rId4"/>
    <p:sldLayoutId id="2147483663" r:id="rId5"/>
    <p:sldLayoutId id="2147483725" r:id="rId6"/>
    <p:sldLayoutId id="2147483664" r:id="rId7"/>
    <p:sldLayoutId id="2147483665" r:id="rId8"/>
    <p:sldLayoutId id="2147483740" r:id="rId9"/>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45FD84-82DE-C5D2-19E8-9F778A550152}"/>
              </a:ext>
            </a:extLst>
          </p:cNvPr>
          <p:cNvPicPr>
            <a:picLocks noChangeAspect="1"/>
          </p:cNvPicPr>
          <p:nvPr userDrawn="1"/>
        </p:nvPicPr>
        <p:blipFill>
          <a:blip r:embed="rId3"/>
          <a:stretch>
            <a:fillRect/>
          </a:stretch>
        </p:blipFill>
        <p:spPr>
          <a:xfrm>
            <a:off x="3175" y="0"/>
            <a:ext cx="24384000" cy="13716000"/>
          </a:xfrm>
          <a:prstGeom prst="rect">
            <a:avLst/>
          </a:prstGeom>
        </p:spPr>
      </p:pic>
    </p:spTree>
    <p:extLst>
      <p:ext uri="{BB962C8B-B14F-4D97-AF65-F5344CB8AC3E}">
        <p14:creationId xmlns:p14="http://schemas.microsoft.com/office/powerpoint/2010/main" val="2774481814"/>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6" name="Graphic 5">
            <a:extLst>
              <a:ext uri="{FF2B5EF4-FFF2-40B4-BE49-F238E27FC236}">
                <a16:creationId xmlns:a16="http://schemas.microsoft.com/office/drawing/2014/main" id="{BAE391CF-85A0-CB47-A981-BAAEE62D452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22739" y="12783802"/>
            <a:ext cx="4170993" cy="221861"/>
          </a:xfrm>
          <a:prstGeom prst="rect">
            <a:avLst/>
          </a:prstGeom>
        </p:spPr>
      </p:pic>
      <p:pic>
        <p:nvPicPr>
          <p:cNvPr id="3" name="Picture 2">
            <a:extLst>
              <a:ext uri="{FF2B5EF4-FFF2-40B4-BE49-F238E27FC236}">
                <a16:creationId xmlns:a16="http://schemas.microsoft.com/office/drawing/2014/main" id="{36642DF6-92F9-091C-0006-39EF71FE0B94}"/>
              </a:ext>
            </a:extLst>
          </p:cNvPr>
          <p:cNvPicPr>
            <a:picLocks noChangeAspect="1"/>
          </p:cNvPicPr>
          <p:nvPr userDrawn="1"/>
        </p:nvPicPr>
        <p:blipFill>
          <a:blip r:embed="rId13"/>
          <a:stretch>
            <a:fillRect/>
          </a:stretch>
        </p:blipFill>
        <p:spPr>
          <a:xfrm>
            <a:off x="67731" y="211525"/>
            <a:ext cx="3204586" cy="1847088"/>
          </a:xfrm>
          <a:prstGeom prst="rect">
            <a:avLst/>
          </a:prstGeom>
        </p:spPr>
      </p:pic>
    </p:spTree>
    <p:extLst>
      <p:ext uri="{BB962C8B-B14F-4D97-AF65-F5344CB8AC3E}">
        <p14:creationId xmlns:p14="http://schemas.microsoft.com/office/powerpoint/2010/main" val="1546125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731" r:id="rId3"/>
    <p:sldLayoutId id="2147483695" r:id="rId4"/>
    <p:sldLayoutId id="2147483696" r:id="rId5"/>
    <p:sldLayoutId id="2147483732" r:id="rId6"/>
    <p:sldLayoutId id="2147483697" r:id="rId7"/>
    <p:sldLayoutId id="2147483698"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bg1"/>
                </a:solidFill>
                <a:latin typeface="Franklin Gothic Demi Cond" panose="020B0603020102020204" pitchFamily="34" charset="0"/>
              </a:rPr>
              <a:pPr algn="r"/>
              <a:t>‹#›</a:t>
            </a:fld>
            <a:endParaRPr lang="en-US" sz="1600" b="1" i="0" dirty="0">
              <a:solidFill>
                <a:schemeClr val="bg1"/>
              </a:solidFill>
              <a:latin typeface="Franklin Gothic Demi Cond" panose="020B0603020102020204" pitchFamily="34" charset="0"/>
            </a:endParaRPr>
          </a:p>
        </p:txBody>
      </p:sp>
      <p:pic>
        <p:nvPicPr>
          <p:cNvPr id="3" name="Graphic 2">
            <a:extLst>
              <a:ext uri="{FF2B5EF4-FFF2-40B4-BE49-F238E27FC236}">
                <a16:creationId xmlns:a16="http://schemas.microsoft.com/office/drawing/2014/main" id="{471C60AB-1BDF-027D-E5B9-451E5B01DA2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22739" y="12783802"/>
            <a:ext cx="4170993" cy="221861"/>
          </a:xfrm>
          <a:prstGeom prst="rect">
            <a:avLst/>
          </a:prstGeom>
        </p:spPr>
      </p:pic>
      <p:pic>
        <p:nvPicPr>
          <p:cNvPr id="4" name="Picture 3">
            <a:extLst>
              <a:ext uri="{FF2B5EF4-FFF2-40B4-BE49-F238E27FC236}">
                <a16:creationId xmlns:a16="http://schemas.microsoft.com/office/drawing/2014/main" id="{07252101-8858-82EA-EF71-6EB2A030E8FC}"/>
              </a:ext>
            </a:extLst>
          </p:cNvPr>
          <p:cNvPicPr>
            <a:picLocks noChangeAspect="1"/>
          </p:cNvPicPr>
          <p:nvPr userDrawn="1"/>
        </p:nvPicPr>
        <p:blipFill>
          <a:blip r:embed="rId12"/>
          <a:stretch>
            <a:fillRect/>
          </a:stretch>
        </p:blipFill>
        <p:spPr>
          <a:xfrm>
            <a:off x="46892" y="188078"/>
            <a:ext cx="3200400" cy="1851471"/>
          </a:xfrm>
          <a:prstGeom prst="rect">
            <a:avLst/>
          </a:prstGeom>
        </p:spPr>
      </p:pic>
    </p:spTree>
    <p:extLst>
      <p:ext uri="{BB962C8B-B14F-4D97-AF65-F5344CB8AC3E}">
        <p14:creationId xmlns:p14="http://schemas.microsoft.com/office/powerpoint/2010/main" val="33739082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721" r:id="rId4"/>
    <p:sldLayoutId id="2147483671" r:id="rId5"/>
    <p:sldLayoutId id="2147483724" r:id="rId6"/>
    <p:sldLayoutId id="2147483672" r:id="rId7"/>
    <p:sldLayoutId id="2147483673"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bg1"/>
                </a:solidFill>
                <a:latin typeface="Franklin Gothic Demi Cond" panose="020B0603020102020204" pitchFamily="34" charset="0"/>
              </a:rPr>
              <a:pPr algn="r"/>
              <a:t>‹#›</a:t>
            </a:fld>
            <a:endParaRPr lang="en-US" sz="1600" b="1" i="0" dirty="0">
              <a:solidFill>
                <a:schemeClr val="bg1"/>
              </a:solidFill>
              <a:latin typeface="Franklin Gothic Demi Cond" panose="020B0603020102020204" pitchFamily="34" charset="0"/>
            </a:endParaRPr>
          </a:p>
        </p:txBody>
      </p:sp>
      <p:pic>
        <p:nvPicPr>
          <p:cNvPr id="3" name="Graphic 2">
            <a:extLst>
              <a:ext uri="{FF2B5EF4-FFF2-40B4-BE49-F238E27FC236}">
                <a16:creationId xmlns:a16="http://schemas.microsoft.com/office/drawing/2014/main" id="{A7188B6D-DD3C-C539-5398-80A7561C798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22739" y="12783802"/>
            <a:ext cx="4170993" cy="221861"/>
          </a:xfrm>
          <a:prstGeom prst="rect">
            <a:avLst/>
          </a:prstGeom>
        </p:spPr>
      </p:pic>
      <p:pic>
        <p:nvPicPr>
          <p:cNvPr id="6" name="Picture 5">
            <a:extLst>
              <a:ext uri="{FF2B5EF4-FFF2-40B4-BE49-F238E27FC236}">
                <a16:creationId xmlns:a16="http://schemas.microsoft.com/office/drawing/2014/main" id="{FAF1549D-E0F5-0598-2C69-189C0B1483FF}"/>
              </a:ext>
            </a:extLst>
          </p:cNvPr>
          <p:cNvPicPr>
            <a:picLocks noChangeAspect="1"/>
          </p:cNvPicPr>
          <p:nvPr userDrawn="1"/>
        </p:nvPicPr>
        <p:blipFill>
          <a:blip r:embed="rId13"/>
          <a:stretch>
            <a:fillRect/>
          </a:stretch>
        </p:blipFill>
        <p:spPr>
          <a:xfrm>
            <a:off x="46892" y="188078"/>
            <a:ext cx="3200400" cy="1851471"/>
          </a:xfrm>
          <a:prstGeom prst="rect">
            <a:avLst/>
          </a:prstGeom>
        </p:spPr>
      </p:pic>
    </p:spTree>
    <p:extLst>
      <p:ext uri="{BB962C8B-B14F-4D97-AF65-F5344CB8AC3E}">
        <p14:creationId xmlns:p14="http://schemas.microsoft.com/office/powerpoint/2010/main" val="16277631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30" r:id="rId4"/>
    <p:sldLayoutId id="2147483717" r:id="rId5"/>
    <p:sldLayoutId id="2147483733" r:id="rId6"/>
    <p:sldLayoutId id="2147483718" r:id="rId7"/>
    <p:sldLayoutId id="2147483719"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2" name="Graphic 1">
            <a:extLst>
              <a:ext uri="{FF2B5EF4-FFF2-40B4-BE49-F238E27FC236}">
                <a16:creationId xmlns:a16="http://schemas.microsoft.com/office/drawing/2014/main" id="{EBCC3C10-A555-89D8-54B5-DE83F5C5F2B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22739" y="12783802"/>
            <a:ext cx="4170993" cy="221861"/>
          </a:xfrm>
          <a:prstGeom prst="rect">
            <a:avLst/>
          </a:prstGeom>
        </p:spPr>
      </p:pic>
      <p:pic>
        <p:nvPicPr>
          <p:cNvPr id="7" name="Graphic 6">
            <a:extLst>
              <a:ext uri="{FF2B5EF4-FFF2-40B4-BE49-F238E27FC236}">
                <a16:creationId xmlns:a16="http://schemas.microsoft.com/office/drawing/2014/main" id="{5F98FCD1-D7AC-0839-CB02-A1BF82725D1F}"/>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46895" y="583719"/>
            <a:ext cx="2043905" cy="1007560"/>
          </a:xfrm>
          <a:prstGeom prst="rect">
            <a:avLst/>
          </a:prstGeom>
        </p:spPr>
      </p:pic>
    </p:spTree>
    <p:extLst>
      <p:ext uri="{BB962C8B-B14F-4D97-AF65-F5344CB8AC3E}">
        <p14:creationId xmlns:p14="http://schemas.microsoft.com/office/powerpoint/2010/main" val="40331275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29" r:id="rId3"/>
    <p:sldLayoutId id="2147483709" r:id="rId4"/>
    <p:sldLayoutId id="2147483710" r:id="rId5"/>
    <p:sldLayoutId id="2147483711" r:id="rId6"/>
    <p:sldLayoutId id="2147483734" r:id="rId7"/>
    <p:sldLayoutId id="2147483712"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8888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bg1"/>
                </a:solidFill>
                <a:latin typeface="Franklin Gothic Demi Cond" panose="020B0603020102020204" pitchFamily="34" charset="0"/>
              </a:rPr>
              <a:pPr algn="r"/>
              <a:t>‹#›</a:t>
            </a:fld>
            <a:endParaRPr lang="en-US" sz="1600" b="1" i="0" dirty="0">
              <a:solidFill>
                <a:schemeClr val="bg1"/>
              </a:solidFill>
              <a:latin typeface="Franklin Gothic Demi Cond" panose="020B0603020102020204" pitchFamily="34" charset="0"/>
            </a:endParaRPr>
          </a:p>
        </p:txBody>
      </p:sp>
      <p:pic>
        <p:nvPicPr>
          <p:cNvPr id="2" name="Graphic 1">
            <a:extLst>
              <a:ext uri="{FF2B5EF4-FFF2-40B4-BE49-F238E27FC236}">
                <a16:creationId xmlns:a16="http://schemas.microsoft.com/office/drawing/2014/main" id="{12112FFC-B92D-DE0A-58E7-3D30AC85964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22739" y="12783802"/>
            <a:ext cx="4170993" cy="221861"/>
          </a:xfrm>
          <a:prstGeom prst="rect">
            <a:avLst/>
          </a:prstGeom>
        </p:spPr>
      </p:pic>
      <p:pic>
        <p:nvPicPr>
          <p:cNvPr id="4" name="Picture 3">
            <a:extLst>
              <a:ext uri="{FF2B5EF4-FFF2-40B4-BE49-F238E27FC236}">
                <a16:creationId xmlns:a16="http://schemas.microsoft.com/office/drawing/2014/main" id="{832A09E0-7F5C-A861-46F8-CB7EBA5C1FC6}"/>
              </a:ext>
            </a:extLst>
          </p:cNvPr>
          <p:cNvPicPr>
            <a:picLocks noChangeAspect="1"/>
          </p:cNvPicPr>
          <p:nvPr userDrawn="1"/>
        </p:nvPicPr>
        <p:blipFill>
          <a:blip r:embed="rId12"/>
          <a:stretch>
            <a:fillRect/>
          </a:stretch>
        </p:blipFill>
        <p:spPr>
          <a:xfrm>
            <a:off x="46892" y="188078"/>
            <a:ext cx="3200400" cy="1851471"/>
          </a:xfrm>
          <a:prstGeom prst="rect">
            <a:avLst/>
          </a:prstGeom>
        </p:spPr>
      </p:pic>
    </p:spTree>
    <p:extLst>
      <p:ext uri="{BB962C8B-B14F-4D97-AF65-F5344CB8AC3E}">
        <p14:creationId xmlns:p14="http://schemas.microsoft.com/office/powerpoint/2010/main" val="30312823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728" r:id="rId4"/>
    <p:sldLayoutId id="2147483689" r:id="rId5"/>
    <p:sldLayoutId id="2147483690" r:id="rId6"/>
    <p:sldLayoutId id="2147483735" r:id="rId7"/>
    <p:sldLayoutId id="2147483691"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2" name="Graphic 1">
            <a:extLst>
              <a:ext uri="{FF2B5EF4-FFF2-40B4-BE49-F238E27FC236}">
                <a16:creationId xmlns:a16="http://schemas.microsoft.com/office/drawing/2014/main" id="{1417A669-7C31-8E29-5946-98C5F4BCC90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22739" y="12783802"/>
            <a:ext cx="4170993" cy="221861"/>
          </a:xfrm>
          <a:prstGeom prst="rect">
            <a:avLst/>
          </a:prstGeom>
        </p:spPr>
      </p:pic>
      <p:pic>
        <p:nvPicPr>
          <p:cNvPr id="5" name="Graphic 4">
            <a:extLst>
              <a:ext uri="{FF2B5EF4-FFF2-40B4-BE49-F238E27FC236}">
                <a16:creationId xmlns:a16="http://schemas.microsoft.com/office/drawing/2014/main" id="{6047A0EC-36EA-4A8A-0A0F-D0EE0E11F8DD}"/>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646895" y="583719"/>
            <a:ext cx="2043905" cy="1007560"/>
          </a:xfrm>
          <a:prstGeom prst="rect">
            <a:avLst/>
          </a:prstGeom>
        </p:spPr>
      </p:pic>
    </p:spTree>
    <p:extLst>
      <p:ext uri="{BB962C8B-B14F-4D97-AF65-F5344CB8AC3E}">
        <p14:creationId xmlns:p14="http://schemas.microsoft.com/office/powerpoint/2010/main" val="31891046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22" r:id="rId4"/>
    <p:sldLayoutId id="2147483678" r:id="rId5"/>
    <p:sldLayoutId id="2147483723" r:id="rId6"/>
    <p:sldLayoutId id="2147483679" r:id="rId7"/>
    <p:sldLayoutId id="2147483680"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7707B9E-725F-2CD0-9712-313A4167E9B7}"/>
              </a:ext>
            </a:extLst>
          </p:cNvPr>
          <p:cNvSpPr txBox="1"/>
          <p:nvPr userDrawn="1"/>
        </p:nvSpPr>
        <p:spPr>
          <a:xfrm>
            <a:off x="22824175" y="12795139"/>
            <a:ext cx="840259" cy="338554"/>
          </a:xfrm>
          <a:prstGeom prst="rect">
            <a:avLst/>
          </a:prstGeom>
          <a:noFill/>
        </p:spPr>
        <p:txBody>
          <a:bodyPr wrap="square" rtlCol="0">
            <a:spAutoFit/>
          </a:bodyPr>
          <a:lstStyle/>
          <a:p>
            <a:pPr algn="r"/>
            <a:fld id="{9DEAEA35-D722-0E46-A008-5500A21F931E}" type="slidenum">
              <a:rPr lang="en-US" sz="1600" b="1" i="0" smtClean="0">
                <a:solidFill>
                  <a:schemeClr val="tx1"/>
                </a:solidFill>
                <a:latin typeface="Franklin Gothic Demi Cond" panose="020B0603020102020204" pitchFamily="34" charset="0"/>
              </a:rPr>
              <a:pPr algn="r"/>
              <a:t>‹#›</a:t>
            </a:fld>
            <a:endParaRPr lang="en-US" sz="1600" b="1" i="0" dirty="0">
              <a:solidFill>
                <a:schemeClr val="tx1"/>
              </a:solidFill>
              <a:latin typeface="Franklin Gothic Demi Cond" panose="020B0603020102020204" pitchFamily="34" charset="0"/>
            </a:endParaRPr>
          </a:p>
        </p:txBody>
      </p:sp>
      <p:pic>
        <p:nvPicPr>
          <p:cNvPr id="2" name="Graphic 1">
            <a:extLst>
              <a:ext uri="{FF2B5EF4-FFF2-40B4-BE49-F238E27FC236}">
                <a16:creationId xmlns:a16="http://schemas.microsoft.com/office/drawing/2014/main" id="{EBCC3C10-A555-89D8-54B5-DE83F5C5F2B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22739" y="12783802"/>
            <a:ext cx="4170993" cy="221861"/>
          </a:xfrm>
          <a:prstGeom prst="rect">
            <a:avLst/>
          </a:prstGeom>
        </p:spPr>
      </p:pic>
      <p:pic>
        <p:nvPicPr>
          <p:cNvPr id="6" name="Graphic 5">
            <a:extLst>
              <a:ext uri="{FF2B5EF4-FFF2-40B4-BE49-F238E27FC236}">
                <a16:creationId xmlns:a16="http://schemas.microsoft.com/office/drawing/2014/main" id="{51074972-E4C0-8046-1D58-BEA3FCC7FB63}"/>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646895" y="583719"/>
            <a:ext cx="2043905" cy="1007560"/>
          </a:xfrm>
          <a:prstGeom prst="rect">
            <a:avLst/>
          </a:prstGeom>
        </p:spPr>
      </p:pic>
    </p:spTree>
    <p:extLst>
      <p:ext uri="{BB962C8B-B14F-4D97-AF65-F5344CB8AC3E}">
        <p14:creationId xmlns:p14="http://schemas.microsoft.com/office/powerpoint/2010/main" val="5903585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C72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EBC59-A8D7-9F79-E10C-C4CF200BA9EB}"/>
              </a:ext>
            </a:extLst>
          </p:cNvPr>
          <p:cNvPicPr>
            <a:picLocks noChangeAspect="1"/>
          </p:cNvPicPr>
          <p:nvPr userDrawn="1"/>
        </p:nvPicPr>
        <p:blipFill>
          <a:blip r:embed="rId4"/>
          <a:stretch>
            <a:fillRect/>
          </a:stretch>
        </p:blipFill>
        <p:spPr>
          <a:xfrm>
            <a:off x="8706351" y="10548457"/>
            <a:ext cx="6974473" cy="2324824"/>
          </a:xfrm>
          <a:prstGeom prst="rect">
            <a:avLst/>
          </a:prstGeom>
        </p:spPr>
      </p:pic>
    </p:spTree>
    <p:extLst>
      <p:ext uri="{BB962C8B-B14F-4D97-AF65-F5344CB8AC3E}">
        <p14:creationId xmlns:p14="http://schemas.microsoft.com/office/powerpoint/2010/main" val="3823994512"/>
      </p:ext>
    </p:extLst>
  </p:cSld>
  <p:clrMap bg1="lt1" tx1="dk1" bg2="lt2" tx2="dk2" accent1="accent1" accent2="accent2" accent3="accent3" accent4="accent4" accent5="accent5" accent6="accent6" hlink="hlink" folHlink="folHlink"/>
  <p:sldLayoutIdLst>
    <p:sldLayoutId id="2147483684" r:id="rId1"/>
    <p:sldLayoutId id="2147483683" r:id="rId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654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D5CB5-4E43-32B7-5A13-250A5788A85D}"/>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a:p>
            <a:endParaRPr lang="en-US" dirty="0"/>
          </a:p>
        </p:txBody>
      </p:sp>
      <p:sp>
        <p:nvSpPr>
          <p:cNvPr id="3" name="Text Placeholder 2">
            <a:extLst>
              <a:ext uri="{FF2B5EF4-FFF2-40B4-BE49-F238E27FC236}">
                <a16:creationId xmlns:a16="http://schemas.microsoft.com/office/drawing/2014/main" id="{D971DCB8-57C9-11D4-744B-A706366B8DCD}"/>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424012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D5CB5-4E43-32B7-5A13-250A5788A85D}"/>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a:p>
            <a:endParaRPr lang="en-US" dirty="0"/>
          </a:p>
        </p:txBody>
      </p:sp>
      <p:sp>
        <p:nvSpPr>
          <p:cNvPr id="3" name="Text Placeholder 2">
            <a:extLst>
              <a:ext uri="{FF2B5EF4-FFF2-40B4-BE49-F238E27FC236}">
                <a16:creationId xmlns:a16="http://schemas.microsoft.com/office/drawing/2014/main" id="{D971DCB8-57C9-11D4-744B-A706366B8DCD}"/>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280061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19398-95AE-6A52-46C0-E33E10444B1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3" name="Text Placeholder 2">
            <a:extLst>
              <a:ext uri="{FF2B5EF4-FFF2-40B4-BE49-F238E27FC236}">
                <a16:creationId xmlns:a16="http://schemas.microsoft.com/office/drawing/2014/main" id="{E81C44B6-EDEB-246C-D8A6-7D4D1D41ED4A}"/>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226778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53987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154167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0F25-BFD6-C0CC-58C8-AE5564F89A2B}"/>
              </a:ext>
            </a:extLst>
          </p:cNvPr>
          <p:cNvSpPr>
            <a:spLocks noGrp="1"/>
          </p:cNvSpPr>
          <p:nvPr>
            <p:ph type="body" sz="quarter" idx="11"/>
          </p:nvPr>
        </p:nvSpPr>
        <p:spPr/>
        <p:txBody>
          <a:bodyPr/>
          <a:lstStyle/>
          <a:p>
            <a:r>
              <a:rPr lang="en-US" dirty="0"/>
              <a:t>HEADLINE</a:t>
            </a:r>
          </a:p>
        </p:txBody>
      </p:sp>
      <p:sp>
        <p:nvSpPr>
          <p:cNvPr id="3" name="Text Placeholder 2">
            <a:extLst>
              <a:ext uri="{FF2B5EF4-FFF2-40B4-BE49-F238E27FC236}">
                <a16:creationId xmlns:a16="http://schemas.microsoft.com/office/drawing/2014/main" id="{C30AA4AC-40B2-C6DB-D532-87EB068DC7EC}"/>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r>
              <a:rPr lang="en-US" dirty="0"/>
              <a:t> </a:t>
            </a:r>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r>
              <a:rPr lang="en-US" dirty="0"/>
              <a:t>, sed diam </a:t>
            </a:r>
            <a:r>
              <a:rPr lang="en-US" dirty="0" err="1"/>
              <a:t>nonu</a:t>
            </a:r>
            <a:endParaRPr lang="en-US" dirty="0"/>
          </a:p>
        </p:txBody>
      </p:sp>
    </p:spTree>
    <p:extLst>
      <p:ext uri="{BB962C8B-B14F-4D97-AF65-F5344CB8AC3E}">
        <p14:creationId xmlns:p14="http://schemas.microsoft.com/office/powerpoint/2010/main" val="3102175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21"/>
          </p:nvPr>
        </p:nvSpPr>
        <p:spPr/>
        <p:txBody>
          <a:bodyPr/>
          <a:lstStyle/>
          <a:p>
            <a:r>
              <a:rPr lang="en-US" dirty="0"/>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22"/>
          </p:nvPr>
        </p:nvSpPr>
        <p:spPr/>
        <p:txBody>
          <a:bodyPr/>
          <a:lstStyle/>
          <a:p>
            <a:r>
              <a:rPr lang="en-US" dirty="0"/>
              <a:t>02</a:t>
            </a:r>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23"/>
          </p:nvPr>
        </p:nvSpPr>
        <p:spPr/>
        <p:txBody>
          <a:bodyPr/>
          <a:lstStyle/>
          <a:p>
            <a:r>
              <a:rPr lang="en-US" dirty="0"/>
              <a:t>03</a:t>
            </a:r>
          </a:p>
        </p:txBody>
      </p:sp>
    </p:spTree>
    <p:extLst>
      <p:ext uri="{BB962C8B-B14F-4D97-AF65-F5344CB8AC3E}">
        <p14:creationId xmlns:p14="http://schemas.microsoft.com/office/powerpoint/2010/main" val="72298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21"/>
          </p:nvPr>
        </p:nvSpPr>
        <p:spPr/>
        <p:txBody>
          <a:bodyPr/>
          <a:lstStyle/>
          <a:p>
            <a:r>
              <a:rPr lang="en-US" dirty="0"/>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22"/>
          </p:nvPr>
        </p:nvSpPr>
        <p:spPr/>
        <p:txBody>
          <a:bodyPr/>
          <a:lstStyle/>
          <a:p>
            <a:r>
              <a:rPr lang="en-US" dirty="0"/>
              <a:t>02</a:t>
            </a:r>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23"/>
          </p:nvPr>
        </p:nvSpPr>
        <p:spPr/>
        <p:txBody>
          <a:bodyPr/>
          <a:lstStyle/>
          <a:p>
            <a:r>
              <a:rPr lang="en-US" dirty="0"/>
              <a:t>03</a:t>
            </a:r>
          </a:p>
        </p:txBody>
      </p:sp>
    </p:spTree>
    <p:extLst>
      <p:ext uri="{BB962C8B-B14F-4D97-AF65-F5344CB8AC3E}">
        <p14:creationId xmlns:p14="http://schemas.microsoft.com/office/powerpoint/2010/main" val="64142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0B3E8-73BE-E98A-80CB-D1653CFE7B92}"/>
              </a:ext>
            </a:extLst>
          </p:cNvPr>
          <p:cNvSpPr>
            <a:spLocks noGrp="1"/>
          </p:cNvSpPr>
          <p:nvPr>
            <p:ph type="body" sz="quarter" idx="12"/>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3" name="Text Placeholder 2">
            <a:extLst>
              <a:ext uri="{FF2B5EF4-FFF2-40B4-BE49-F238E27FC236}">
                <a16:creationId xmlns:a16="http://schemas.microsoft.com/office/drawing/2014/main" id="{D064CEB3-179A-09E4-6169-6DBD64AB6403}"/>
              </a:ext>
            </a:extLst>
          </p:cNvPr>
          <p:cNvSpPr>
            <a:spLocks noGrp="1"/>
          </p:cNvSpPr>
          <p:nvPr>
            <p:ph type="body" sz="quarter" idx="11"/>
          </p:nvPr>
        </p:nvSpPr>
        <p:spPr/>
        <p:txBody>
          <a:bodyPr/>
          <a:lstStyle/>
          <a:p>
            <a:r>
              <a:rPr lang="en-US" dirty="0"/>
              <a:t>HEADLINE</a:t>
            </a:r>
          </a:p>
        </p:txBody>
      </p:sp>
      <p:sp>
        <p:nvSpPr>
          <p:cNvPr id="5" name="Text Placeholder 4">
            <a:extLst>
              <a:ext uri="{FF2B5EF4-FFF2-40B4-BE49-F238E27FC236}">
                <a16:creationId xmlns:a16="http://schemas.microsoft.com/office/drawing/2014/main" id="{CF4E294C-20B4-5C4F-0D12-DA7D6665512B}"/>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6" name="Text Placeholder 5">
            <a:extLst>
              <a:ext uri="{FF2B5EF4-FFF2-40B4-BE49-F238E27FC236}">
                <a16:creationId xmlns:a16="http://schemas.microsoft.com/office/drawing/2014/main" id="{3510EA1F-4459-53F0-BD86-76D4E7E014EB}"/>
              </a:ext>
            </a:extLst>
          </p:cNvPr>
          <p:cNvSpPr>
            <a:spLocks noGrp="1"/>
          </p:cNvSpPr>
          <p:nvPr>
            <p:ph type="body" sz="quarter" idx="16"/>
          </p:nvPr>
        </p:nvSpPr>
        <p:spPr/>
        <p:txBody>
          <a:bodyPr/>
          <a:lstStyle/>
          <a:p>
            <a:r>
              <a:rPr lang="en-US" dirty="0"/>
              <a:t>HEADLINE</a:t>
            </a:r>
          </a:p>
        </p:txBody>
      </p:sp>
      <p:sp>
        <p:nvSpPr>
          <p:cNvPr id="8" name="Text Placeholder 7">
            <a:extLst>
              <a:ext uri="{FF2B5EF4-FFF2-40B4-BE49-F238E27FC236}">
                <a16:creationId xmlns:a16="http://schemas.microsoft.com/office/drawing/2014/main" id="{EF584D2A-4E67-D650-23E2-4CED34331FC1}"/>
              </a:ext>
            </a:extLst>
          </p:cNvPr>
          <p:cNvSpPr>
            <a:spLocks noGrp="1"/>
          </p:cNvSpPr>
          <p:nvPr>
            <p:ph type="body" sz="quarter" idx="18"/>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p:txBody>
      </p:sp>
      <p:sp>
        <p:nvSpPr>
          <p:cNvPr id="9" name="Text Placeholder 8">
            <a:extLst>
              <a:ext uri="{FF2B5EF4-FFF2-40B4-BE49-F238E27FC236}">
                <a16:creationId xmlns:a16="http://schemas.microsoft.com/office/drawing/2014/main" id="{96EC8E0B-378B-301A-71E3-D2D1EDA33DD0}"/>
              </a:ext>
            </a:extLst>
          </p:cNvPr>
          <p:cNvSpPr>
            <a:spLocks noGrp="1"/>
          </p:cNvSpPr>
          <p:nvPr>
            <p:ph type="body" sz="quarter" idx="19"/>
          </p:nvPr>
        </p:nvSpPr>
        <p:spPr/>
        <p:txBody>
          <a:bodyPr/>
          <a:lstStyle/>
          <a:p>
            <a:r>
              <a:rPr lang="en-US" dirty="0"/>
              <a:t>HEADLINE</a:t>
            </a:r>
          </a:p>
        </p:txBody>
      </p:sp>
      <p:sp>
        <p:nvSpPr>
          <p:cNvPr id="4" name="Text Placeholder 3">
            <a:extLst>
              <a:ext uri="{FF2B5EF4-FFF2-40B4-BE49-F238E27FC236}">
                <a16:creationId xmlns:a16="http://schemas.microsoft.com/office/drawing/2014/main" id="{677EF166-7CC8-5BC7-6E42-3DC91F35C393}"/>
              </a:ext>
            </a:extLst>
          </p:cNvPr>
          <p:cNvSpPr>
            <a:spLocks noGrp="1"/>
          </p:cNvSpPr>
          <p:nvPr>
            <p:ph type="body" sz="quarter" idx="21"/>
          </p:nvPr>
        </p:nvSpPr>
        <p:spPr/>
        <p:txBody>
          <a:bodyPr/>
          <a:lstStyle/>
          <a:p>
            <a:r>
              <a:rPr lang="en-US" dirty="0"/>
              <a:t>01</a:t>
            </a:r>
          </a:p>
        </p:txBody>
      </p:sp>
      <p:sp>
        <p:nvSpPr>
          <p:cNvPr id="7" name="Text Placeholder 6">
            <a:extLst>
              <a:ext uri="{FF2B5EF4-FFF2-40B4-BE49-F238E27FC236}">
                <a16:creationId xmlns:a16="http://schemas.microsoft.com/office/drawing/2014/main" id="{63E80051-B39C-3639-4758-5A4C048EDA9B}"/>
              </a:ext>
            </a:extLst>
          </p:cNvPr>
          <p:cNvSpPr>
            <a:spLocks noGrp="1"/>
          </p:cNvSpPr>
          <p:nvPr>
            <p:ph type="body" sz="quarter" idx="22"/>
          </p:nvPr>
        </p:nvSpPr>
        <p:spPr/>
        <p:txBody>
          <a:bodyPr/>
          <a:lstStyle/>
          <a:p>
            <a:r>
              <a:rPr lang="en-US" dirty="0"/>
              <a:t>02</a:t>
            </a:r>
          </a:p>
        </p:txBody>
      </p:sp>
      <p:sp>
        <p:nvSpPr>
          <p:cNvPr id="10" name="Text Placeholder 9">
            <a:extLst>
              <a:ext uri="{FF2B5EF4-FFF2-40B4-BE49-F238E27FC236}">
                <a16:creationId xmlns:a16="http://schemas.microsoft.com/office/drawing/2014/main" id="{85391287-82AC-4F90-AF50-7189983214AB}"/>
              </a:ext>
            </a:extLst>
          </p:cNvPr>
          <p:cNvSpPr>
            <a:spLocks noGrp="1"/>
          </p:cNvSpPr>
          <p:nvPr>
            <p:ph type="body" sz="quarter" idx="23"/>
          </p:nvPr>
        </p:nvSpPr>
        <p:spPr/>
        <p:txBody>
          <a:bodyPr/>
          <a:lstStyle/>
          <a:p>
            <a:r>
              <a:rPr lang="en-US" dirty="0"/>
              <a:t>03</a:t>
            </a:r>
          </a:p>
        </p:txBody>
      </p:sp>
    </p:spTree>
    <p:extLst>
      <p:ext uri="{BB962C8B-B14F-4D97-AF65-F5344CB8AC3E}">
        <p14:creationId xmlns:p14="http://schemas.microsoft.com/office/powerpoint/2010/main" val="337817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21"/>
          </p:nvPr>
        </p:nvSpPr>
        <p:spPr/>
        <p:txBody>
          <a:bodyPr/>
          <a:lstStyle/>
          <a:p>
            <a:r>
              <a:rPr lang="en-US" dirty="0"/>
              <a:t>SUBHEADER</a:t>
            </a:r>
          </a:p>
        </p:txBody>
      </p:sp>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a:xfrm>
            <a:off x="582613" y="3386138"/>
            <a:ext cx="10191750" cy="9144000"/>
          </a:xfrm>
        </p:spPr>
        <p:txBody>
          <a:bodyPr/>
          <a:lstStyle/>
          <a:p>
            <a:r>
              <a:rPr lang="en-US" dirty="0"/>
              <a:t>LOREM IPSUM DOLOR SIT AMET, CONSECTETUER ADIPISCING ELIT, SED DIAM LOREM IPSUM DOLOR SIT AMET, CONSECTETUER ADIPISCING ELIT, SED DIAM NONUMMY NIBH EUISMOD TINCIDUNT. </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a:xfrm>
            <a:off x="13612813" y="3756025"/>
            <a:ext cx="9366250" cy="8774113"/>
          </a:xfrm>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a:xfrm>
            <a:off x="13612813" y="1408113"/>
            <a:ext cx="9366250" cy="1978025"/>
          </a:xfrm>
        </p:spPr>
        <p:txBody>
          <a:bodyPr/>
          <a:lstStyle/>
          <a:p>
            <a:r>
              <a:rPr lang="en-US" dirty="0"/>
              <a:t>HEADLINE</a:t>
            </a:r>
          </a:p>
        </p:txBody>
      </p:sp>
    </p:spTree>
    <p:extLst>
      <p:ext uri="{BB962C8B-B14F-4D97-AF65-F5344CB8AC3E}">
        <p14:creationId xmlns:p14="http://schemas.microsoft.com/office/powerpoint/2010/main" val="186245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C6972-C844-657B-CC1E-A3DB6BAB94B8}"/>
              </a:ext>
            </a:extLst>
          </p:cNvPr>
          <p:cNvSpPr>
            <a:spLocks noGrp="1"/>
          </p:cNvSpPr>
          <p:nvPr>
            <p:ph type="body" sz="quarter" idx="10"/>
          </p:nvPr>
        </p:nvSpPr>
        <p:spPr/>
        <p:txBody>
          <a:bodyPr/>
          <a:lstStyle/>
          <a:p>
            <a:r>
              <a:rPr lang="en-US" dirty="0"/>
              <a:t>PRESENTATION TITLE</a:t>
            </a:r>
          </a:p>
        </p:txBody>
      </p:sp>
      <p:sp>
        <p:nvSpPr>
          <p:cNvPr id="6" name="Text Placeholder 5">
            <a:extLst>
              <a:ext uri="{FF2B5EF4-FFF2-40B4-BE49-F238E27FC236}">
                <a16:creationId xmlns:a16="http://schemas.microsoft.com/office/drawing/2014/main" id="{2395470E-7B3C-C08E-F763-19208C82ACA1}"/>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1589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238998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247436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307130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86765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1E64BAC-511E-6543-BC12-81C1A09D9D23}"/>
              </a:ext>
            </a:extLst>
          </p:cNvPr>
          <p:cNvSpPr>
            <a:spLocks noGrp="1"/>
          </p:cNvSpPr>
          <p:nvPr>
            <p:ph type="body" sz="quarter" idx="21"/>
          </p:nvPr>
        </p:nvSpPr>
        <p:spPr/>
        <p:txBody>
          <a:bodyPr/>
          <a:lstStyle/>
          <a:p>
            <a:r>
              <a:rPr lang="en-US" dirty="0"/>
              <a:t>SUBHEADER</a:t>
            </a:r>
          </a:p>
        </p:txBody>
      </p:sp>
      <p:sp>
        <p:nvSpPr>
          <p:cNvPr id="6" name="Text Placeholder 5">
            <a:extLst>
              <a:ext uri="{FF2B5EF4-FFF2-40B4-BE49-F238E27FC236}">
                <a16:creationId xmlns:a16="http://schemas.microsoft.com/office/drawing/2014/main" id="{44718300-DE4C-924B-8594-0C5B11F32522}"/>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a:p>
            <a:endParaRPr lang="en-US" dirty="0"/>
          </a:p>
        </p:txBody>
      </p:sp>
      <p:sp>
        <p:nvSpPr>
          <p:cNvPr id="8" name="Text Placeholder 7">
            <a:extLst>
              <a:ext uri="{FF2B5EF4-FFF2-40B4-BE49-F238E27FC236}">
                <a16:creationId xmlns:a16="http://schemas.microsoft.com/office/drawing/2014/main" id="{8AAF9147-4949-CF40-BBE5-9823D9B2E55A}"/>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a:p>
            <a:endParaRPr lang="en-US" dirty="0"/>
          </a:p>
        </p:txBody>
      </p:sp>
      <p:sp>
        <p:nvSpPr>
          <p:cNvPr id="7" name="Text Placeholder 6">
            <a:extLst>
              <a:ext uri="{FF2B5EF4-FFF2-40B4-BE49-F238E27FC236}">
                <a16:creationId xmlns:a16="http://schemas.microsoft.com/office/drawing/2014/main" id="{006A7DF7-9E87-9444-98E6-EADC1BF7B0D7}"/>
              </a:ext>
            </a:extLst>
          </p:cNvPr>
          <p:cNvSpPr>
            <a:spLocks noGrp="1"/>
          </p:cNvSpPr>
          <p:nvPr>
            <p:ph type="body" sz="quarter" idx="13"/>
          </p:nvPr>
        </p:nvSpPr>
        <p:spPr/>
        <p:txBody>
          <a:bodyPr/>
          <a:lstStyle/>
          <a:p>
            <a:r>
              <a:rPr lang="en-US" dirty="0"/>
              <a:t>HEADLINE</a:t>
            </a:r>
          </a:p>
        </p:txBody>
      </p:sp>
    </p:spTree>
    <p:extLst>
      <p:ext uri="{BB962C8B-B14F-4D97-AF65-F5344CB8AC3E}">
        <p14:creationId xmlns:p14="http://schemas.microsoft.com/office/powerpoint/2010/main" val="244262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2B5F00-FA2A-880C-F061-77BDA809C913}"/>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4" name="Text Placeholder 3">
            <a:extLst>
              <a:ext uri="{FF2B5EF4-FFF2-40B4-BE49-F238E27FC236}">
                <a16:creationId xmlns:a16="http://schemas.microsoft.com/office/drawing/2014/main" id="{12701EB4-1872-BA99-0576-95E0B85DE486}"/>
              </a:ext>
            </a:extLst>
          </p:cNvPr>
          <p:cNvSpPr>
            <a:spLocks noGrp="1"/>
          </p:cNvSpPr>
          <p:nvPr>
            <p:ph type="body" sz="quarter" idx="13"/>
          </p:nvPr>
        </p:nvSpPr>
        <p:spPr/>
        <p:txBody>
          <a:bodyPr/>
          <a:lstStyle/>
          <a:p>
            <a:r>
              <a:rPr lang="en-US" dirty="0"/>
              <a:t>HEADLINE</a:t>
            </a:r>
          </a:p>
        </p:txBody>
      </p:sp>
      <p:sp>
        <p:nvSpPr>
          <p:cNvPr id="5" name="Text Placeholder 4">
            <a:extLst>
              <a:ext uri="{FF2B5EF4-FFF2-40B4-BE49-F238E27FC236}">
                <a16:creationId xmlns:a16="http://schemas.microsoft.com/office/drawing/2014/main" id="{35FC7C1E-883A-10B7-8917-4F3CBD37440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3" name="Text Placeholder 2">
            <a:extLst>
              <a:ext uri="{FF2B5EF4-FFF2-40B4-BE49-F238E27FC236}">
                <a16:creationId xmlns:a16="http://schemas.microsoft.com/office/drawing/2014/main" id="{1E770FAF-5BE9-AABD-D10A-DE34682AB8B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1460676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101A22-7197-02BB-6E7A-9385690312EF}"/>
              </a:ext>
            </a:extLst>
          </p:cNvPr>
          <p:cNvSpPr>
            <a:spLocks noGrp="1"/>
          </p:cNvSpPr>
          <p:nvPr>
            <p:ph type="body" sz="quarter" idx="12"/>
          </p:nvPr>
        </p:nvSpPr>
        <p:spPr/>
        <p:txBody>
          <a:bodyPr/>
          <a:lstStyle/>
          <a:p>
            <a:r>
              <a:rPr lang="en-US" dirty="0"/>
              <a:t>LOREM IPSUM DOLOR SIT AMET, CONSECTETUER ADIPISCING ELIT, SED DIAM LOREM IPSUM DOLOR SIT AMET, CONSECTETUER ADIPISCING ELIT, SED DIAM NONUMMY NIBH EUISMOD TINCIDUNT. </a:t>
            </a:r>
          </a:p>
        </p:txBody>
      </p:sp>
      <p:sp>
        <p:nvSpPr>
          <p:cNvPr id="3" name="Text Placeholder 2">
            <a:extLst>
              <a:ext uri="{FF2B5EF4-FFF2-40B4-BE49-F238E27FC236}">
                <a16:creationId xmlns:a16="http://schemas.microsoft.com/office/drawing/2014/main" id="{F6DDA236-6740-F484-06D7-87B50C08724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9ADA74BF-76D5-165F-F63D-89B6C6C374F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a:p>
            <a:endParaRPr lang="en-US" dirty="0"/>
          </a:p>
        </p:txBody>
      </p:sp>
      <p:sp>
        <p:nvSpPr>
          <p:cNvPr id="5" name="Text Placeholder 4">
            <a:extLst>
              <a:ext uri="{FF2B5EF4-FFF2-40B4-BE49-F238E27FC236}">
                <a16:creationId xmlns:a16="http://schemas.microsoft.com/office/drawing/2014/main" id="{3B4FFE35-7B7D-AD42-146E-FCAA929767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184767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NKU Student">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descr="NKU Student">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8" name="Picture Placeholder 7" descr="NKU Student">
            <a:extLst>
              <a:ext uri="{FF2B5EF4-FFF2-40B4-BE49-F238E27FC236}">
                <a16:creationId xmlns:a16="http://schemas.microsoft.com/office/drawing/2014/main" id="{01AEA8B6-8138-DB84-9413-375C2272974D}"/>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descr="NKU Student">
            <a:extLst>
              <a:ext uri="{FF2B5EF4-FFF2-40B4-BE49-F238E27FC236}">
                <a16:creationId xmlns:a16="http://schemas.microsoft.com/office/drawing/2014/main" id="{D3596387-3063-071A-510B-C87C886FADC0}"/>
              </a:ext>
            </a:extLst>
          </p:cNvPr>
          <p:cNvSpPr>
            <a:spLocks noGrp="1"/>
          </p:cNvSpPr>
          <p:nvPr>
            <p:ph type="body" sz="quarter" idx="17"/>
          </p:nvPr>
        </p:nvSpPr>
        <p:spPr/>
        <p:txBody>
          <a:bodyPr/>
          <a:lstStyle/>
          <a:p>
            <a:fld id="{8BC220CD-CE9D-8F45-8BD0-C697531C42E3}" type="slidenum">
              <a:rPr lang="en-US" smtClean="0"/>
              <a:pPr/>
              <a:t>27</a:t>
            </a:fld>
            <a:endParaRPr lang="en-US" dirty="0"/>
          </a:p>
        </p:txBody>
      </p:sp>
      <p:sp>
        <p:nvSpPr>
          <p:cNvPr id="10" name="Text Placeholder 9">
            <a:extLst>
              <a:ext uri="{FF2B5EF4-FFF2-40B4-BE49-F238E27FC236}">
                <a16:creationId xmlns:a16="http://schemas.microsoft.com/office/drawing/2014/main" id="{DB3DE41A-B525-DFC9-051E-37E24345A944}"/>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851927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11" name="Picture Placeholder 10" descr="NKU Student">
            <a:extLst>
              <a:ext uri="{FF2B5EF4-FFF2-40B4-BE49-F238E27FC236}">
                <a16:creationId xmlns:a16="http://schemas.microsoft.com/office/drawing/2014/main" id="{4673E36C-7CE3-81C6-3693-79C3C1892B3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E9D087B9-49BB-B013-3618-D89128CC203D}"/>
              </a:ext>
            </a:extLst>
          </p:cNvPr>
          <p:cNvSpPr>
            <a:spLocks noGrp="1"/>
          </p:cNvSpPr>
          <p:nvPr>
            <p:ph type="body" sz="quarter" idx="17"/>
          </p:nvPr>
        </p:nvSpPr>
        <p:spPr/>
        <p:txBody>
          <a:bodyPr/>
          <a:lstStyle/>
          <a:p>
            <a:fld id="{B6FA08D2-96E7-E741-A472-98E4240B97A6}" type="slidenum">
              <a:rPr lang="en-US" smtClean="0"/>
              <a:pPr/>
              <a:t>28</a:t>
            </a:fld>
            <a:endParaRPr lang="en-US" dirty="0"/>
          </a:p>
        </p:txBody>
      </p:sp>
      <p:sp>
        <p:nvSpPr>
          <p:cNvPr id="10" name="Text Placeholder 9">
            <a:extLst>
              <a:ext uri="{FF2B5EF4-FFF2-40B4-BE49-F238E27FC236}">
                <a16:creationId xmlns:a16="http://schemas.microsoft.com/office/drawing/2014/main" id="{6B9ECB98-3B58-FCF9-F5CA-F8B5277D0FAF}"/>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43405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96489-7DD6-D276-513A-E55E39B67B06}"/>
              </a:ext>
            </a:extLst>
          </p:cNvPr>
          <p:cNvSpPr>
            <a:spLocks noGrp="1"/>
          </p:cNvSpPr>
          <p:nvPr>
            <p:ph type="body" sz="quarter" idx="13"/>
          </p:nvPr>
        </p:nvSpPr>
        <p:spPr/>
        <p:txBody>
          <a:bodyPr/>
          <a:lstStyle/>
          <a:p>
            <a:r>
              <a:rPr lang="en-US" dirty="0"/>
              <a:t>HEADLINE</a:t>
            </a:r>
          </a:p>
        </p:txBody>
      </p:sp>
      <p:sp>
        <p:nvSpPr>
          <p:cNvPr id="3" name="Text Placeholder 2">
            <a:extLst>
              <a:ext uri="{FF2B5EF4-FFF2-40B4-BE49-F238E27FC236}">
                <a16:creationId xmlns:a16="http://schemas.microsoft.com/office/drawing/2014/main" id="{C2222E81-6207-670F-AF77-A41CC0E4B587}"/>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Lorem ipsum dolor sit </a:t>
            </a:r>
            <a:r>
              <a:rPr lang="en-US" dirty="0" err="1"/>
              <a:t>amet</a:t>
            </a:r>
            <a:r>
              <a:rPr lang="en-US" dirty="0"/>
              <a:t>, </a:t>
            </a:r>
            <a:r>
              <a:rPr lang="en-US" dirty="0" err="1"/>
              <a:t>consectetuer</a:t>
            </a:r>
            <a:r>
              <a:rPr lang="en-US" dirty="0"/>
              <a:t>.</a:t>
            </a:r>
          </a:p>
          <a:p>
            <a:endParaRPr lang="en-US" dirty="0"/>
          </a:p>
          <a:p>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pic>
        <p:nvPicPr>
          <p:cNvPr id="11" name="Picture Placeholder 10" descr="NKU Student">
            <a:extLst>
              <a:ext uri="{FF2B5EF4-FFF2-40B4-BE49-F238E27FC236}">
                <a16:creationId xmlns:a16="http://schemas.microsoft.com/office/drawing/2014/main" id="{7E028614-820B-0D04-6964-04363A175216}"/>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CE53C1C5-A32A-C388-E138-7530AF9A70D0}"/>
              </a:ext>
            </a:extLst>
          </p:cNvPr>
          <p:cNvSpPr>
            <a:spLocks noGrp="1"/>
          </p:cNvSpPr>
          <p:nvPr>
            <p:ph type="body" sz="quarter" idx="17"/>
          </p:nvPr>
        </p:nvSpPr>
        <p:spPr/>
        <p:txBody>
          <a:bodyPr/>
          <a:lstStyle/>
          <a:p>
            <a:fld id="{931799A6-E1EC-7041-BFE6-F8918D312519}" type="slidenum">
              <a:rPr lang="en-US" smtClean="0"/>
              <a:pPr/>
              <a:t>29</a:t>
            </a:fld>
            <a:endParaRPr lang="en-US" dirty="0"/>
          </a:p>
        </p:txBody>
      </p:sp>
      <p:sp>
        <p:nvSpPr>
          <p:cNvPr id="9" name="Text Placeholder 8">
            <a:extLst>
              <a:ext uri="{FF2B5EF4-FFF2-40B4-BE49-F238E27FC236}">
                <a16:creationId xmlns:a16="http://schemas.microsoft.com/office/drawing/2014/main" id="{53026E04-F673-22F1-9CEA-3D659CF77253}"/>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86658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6C99B3-E81C-5172-0E52-6BBAE45CDBC6}"/>
              </a:ext>
            </a:extLst>
          </p:cNvPr>
          <p:cNvSpPr txBox="1"/>
          <p:nvPr/>
        </p:nvSpPr>
        <p:spPr>
          <a:xfrm>
            <a:off x="5894892" y="4608237"/>
            <a:ext cx="11848289" cy="1169551"/>
          </a:xfrm>
          <a:prstGeom prst="rect">
            <a:avLst/>
          </a:prstGeom>
          <a:noFill/>
        </p:spPr>
        <p:txBody>
          <a:bodyPr wrap="square" rtlCol="0">
            <a:spAutoFit/>
          </a:bodyPr>
          <a:lstStyle/>
          <a:p>
            <a:pPr algn="ctr"/>
            <a:r>
              <a:rPr lang="en-US" sz="7000" b="1" dirty="0">
                <a:latin typeface="Franklin Gothic Demi Cond" panose="020B0603020102020204" pitchFamily="34" charset="0"/>
              </a:rPr>
              <a:t>HOW TO USE THIS TEMPLATE</a:t>
            </a:r>
          </a:p>
        </p:txBody>
      </p:sp>
      <p:sp>
        <p:nvSpPr>
          <p:cNvPr id="3" name="TextBox 2">
            <a:extLst>
              <a:ext uri="{FF2B5EF4-FFF2-40B4-BE49-F238E27FC236}">
                <a16:creationId xmlns:a16="http://schemas.microsoft.com/office/drawing/2014/main" id="{92AF30A5-C24B-9C27-95C1-7C12CB0F876C}"/>
              </a:ext>
            </a:extLst>
          </p:cNvPr>
          <p:cNvSpPr txBox="1"/>
          <p:nvPr/>
        </p:nvSpPr>
        <p:spPr>
          <a:xfrm>
            <a:off x="4285316" y="5872695"/>
            <a:ext cx="15816541" cy="3785652"/>
          </a:xfrm>
          <a:prstGeom prst="rect">
            <a:avLst/>
          </a:prstGeom>
          <a:noFill/>
        </p:spPr>
        <p:txBody>
          <a:bodyPr wrap="square" rtlCol="0">
            <a:spAutoFit/>
          </a:bodyPr>
          <a:lstStyle/>
          <a:p>
            <a:pPr algn="ctr"/>
            <a:r>
              <a:rPr lang="en-US" sz="4000" dirty="0">
                <a:latin typeface="Avenir Book" panose="02000503020000020003" pitchFamily="2" charset="0"/>
              </a:rPr>
              <a:t>This PPT includes a range of templated master slides with a variety of layouts from simple backgrounds to layouts with imagery and text. These templates should be a jumping off point for the layout of your slides, but feel free to deviate when necessary while staying within the brand guidelines. All templates are able to be customized and are easy to edit for your PPT needs. </a:t>
            </a:r>
          </a:p>
        </p:txBody>
      </p:sp>
      <p:sp>
        <p:nvSpPr>
          <p:cNvPr id="4" name="Title 3">
            <a:extLst>
              <a:ext uri="{FF2B5EF4-FFF2-40B4-BE49-F238E27FC236}">
                <a16:creationId xmlns:a16="http://schemas.microsoft.com/office/drawing/2014/main" id="{D5D8FF00-8857-CC66-102A-B5275E0DB22B}"/>
              </a:ext>
            </a:extLst>
          </p:cNvPr>
          <p:cNvSpPr>
            <a:spLocks noGrp="1"/>
          </p:cNvSpPr>
          <p:nvPr>
            <p:ph type="title" idx="4294967295"/>
          </p:nvPr>
        </p:nvSpPr>
        <p:spPr>
          <a:xfrm>
            <a:off x="0" y="-2651125"/>
            <a:ext cx="21034375" cy="2651125"/>
          </a:xfrm>
          <a:prstGeom prst="rect">
            <a:avLst/>
          </a:prstGeom>
        </p:spPr>
        <p:txBody>
          <a:bodyPr anchor="b"/>
          <a:lstStyle/>
          <a:p>
            <a:r>
              <a:rPr lang="en-US" dirty="0"/>
              <a:t>Instructions</a:t>
            </a:r>
          </a:p>
        </p:txBody>
      </p:sp>
    </p:spTree>
    <p:extLst>
      <p:ext uri="{BB962C8B-B14F-4D97-AF65-F5344CB8AC3E}">
        <p14:creationId xmlns:p14="http://schemas.microsoft.com/office/powerpoint/2010/main" val="315224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1088061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2632206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4262A6-ADFF-84B2-1666-4764A123C636}"/>
              </a:ext>
            </a:extLst>
          </p:cNvPr>
          <p:cNvSpPr>
            <a:spLocks noGrp="1"/>
          </p:cNvSpPr>
          <p:nvPr>
            <p:ph type="body" sz="quarter" idx="12"/>
          </p:nvPr>
        </p:nvSpPr>
        <p:spPr/>
        <p:txBody>
          <a:bodyPr/>
          <a:lstStyle/>
          <a:p>
            <a:r>
              <a:rPr lang="en-US" dirty="0"/>
              <a:t>HEADLINE LOREM IPSUM DOLOR SIT AMET CONSE</a:t>
            </a:r>
          </a:p>
        </p:txBody>
      </p:sp>
      <p:sp>
        <p:nvSpPr>
          <p:cNvPr id="4" name="Text Placeholder 3">
            <a:extLst>
              <a:ext uri="{FF2B5EF4-FFF2-40B4-BE49-F238E27FC236}">
                <a16:creationId xmlns:a16="http://schemas.microsoft.com/office/drawing/2014/main" id="{B729C110-31D8-DA07-6364-2ED0E73E98E3}"/>
              </a:ext>
            </a:extLst>
          </p:cNvPr>
          <p:cNvSpPr>
            <a:spLocks noGrp="1"/>
          </p:cNvSpPr>
          <p:nvPr>
            <p:ph type="body" sz="quarter" idx="14"/>
          </p:nvPr>
        </p:nvSpPr>
        <p:spPr/>
        <p:txBody>
          <a:bodyPr/>
          <a:lstStyle/>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a:p>
            <a:endParaRPr lang="en-US" dirty="0"/>
          </a:p>
          <a:p>
            <a:r>
              <a:rPr lang="en-US" dirty="0"/>
              <a:t>Lorem ipsum dolor sit </a:t>
            </a:r>
            <a:r>
              <a:rPr lang="en-US" dirty="0" err="1"/>
              <a:t>amet</a:t>
            </a:r>
            <a:r>
              <a:rPr lang="en-US" dirty="0"/>
              <a:t>, </a:t>
            </a:r>
            <a:r>
              <a:rPr lang="en-US" dirty="0" err="1"/>
              <a:t>conse</a:t>
            </a:r>
            <a:r>
              <a:rPr lang="en-US" dirty="0"/>
              <a:t> </a:t>
            </a:r>
            <a:r>
              <a:rPr lang="en-US" dirty="0" err="1"/>
              <a:t>tetuer</a:t>
            </a:r>
            <a:r>
              <a:rPr lang="en-US" dirty="0"/>
              <a:t> </a:t>
            </a:r>
            <a:r>
              <a:rPr lang="en-US" dirty="0" err="1"/>
              <a:t>adipiscing</a:t>
            </a:r>
            <a:r>
              <a:rPr lang="en-US" dirty="0"/>
              <a:t> </a:t>
            </a:r>
            <a:r>
              <a:rPr lang="en-US" dirty="0" err="1"/>
              <a:t>elit</a:t>
            </a:r>
            <a:endParaRPr lang="en-US" dirty="0"/>
          </a:p>
        </p:txBody>
      </p:sp>
      <p:sp>
        <p:nvSpPr>
          <p:cNvPr id="3" name="Text Placeholder 2">
            <a:extLst>
              <a:ext uri="{FF2B5EF4-FFF2-40B4-BE49-F238E27FC236}">
                <a16:creationId xmlns:a16="http://schemas.microsoft.com/office/drawing/2014/main" id="{80A31D63-EE9C-3750-9B2D-1B31FB8DF8B4}"/>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006375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 IPSUM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pPr/>
              <a:t>33</a:t>
            </a:fld>
            <a:endParaRPr lang="en-US" dirty="0"/>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8"/>
          </p:nvPr>
        </p:nvSpPr>
        <p:spPr/>
        <p:txBody>
          <a:bodyPr/>
          <a:lstStyle/>
          <a:p>
            <a:r>
              <a:rPr lang="en-US" dirty="0"/>
              <a:t>SUBHEADER</a:t>
            </a:r>
          </a:p>
        </p:txBody>
      </p:sp>
      <p:sp>
        <p:nvSpPr>
          <p:cNvPr id="12" name="Text Placeholder 11">
            <a:extLst>
              <a:ext uri="{FF2B5EF4-FFF2-40B4-BE49-F238E27FC236}">
                <a16:creationId xmlns:a16="http://schemas.microsoft.com/office/drawing/2014/main" id="{54962ED5-8C1F-611A-A7D5-F6798732E441}"/>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2021843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pPr/>
              <a:t>34</a:t>
            </a:fld>
            <a:endParaRPr lang="en-US" dirty="0"/>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2" name="Text Placeholder 11">
            <a:extLst>
              <a:ext uri="{FF2B5EF4-FFF2-40B4-BE49-F238E27FC236}">
                <a16:creationId xmlns:a16="http://schemas.microsoft.com/office/drawing/2014/main" id="{D48B278B-4062-A381-CD2F-E285DF81907B}"/>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884931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046D2-3FF9-3856-3679-FD79CD40FF94}"/>
              </a:ext>
            </a:extLst>
          </p:cNvPr>
          <p:cNvSpPr>
            <a:spLocks noGrp="1"/>
          </p:cNvSpPr>
          <p:nvPr>
            <p:ph type="body" sz="quarter" idx="12"/>
          </p:nvPr>
        </p:nvSpPr>
        <p:spPr/>
        <p:txBody>
          <a:bodyPr/>
          <a:lstStyle/>
          <a:p>
            <a:r>
              <a:rPr lang="en-US" dirty="0"/>
              <a:t>HEADLINE LOREM</a:t>
            </a:r>
          </a:p>
        </p:txBody>
      </p:sp>
      <p:pic>
        <p:nvPicPr>
          <p:cNvPr id="8" name="Picture Placeholder 7" descr="NKU Student">
            <a:extLst>
              <a:ext uri="{FF2B5EF4-FFF2-40B4-BE49-F238E27FC236}">
                <a16:creationId xmlns:a16="http://schemas.microsoft.com/office/drawing/2014/main" id="{04917D33-9285-C54C-AF85-5F103A6171C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FB3050-3CF4-F3F2-F33E-D75C3B4D1725}"/>
              </a:ext>
            </a:extLst>
          </p:cNvPr>
          <p:cNvSpPr>
            <a:spLocks noGrp="1"/>
          </p:cNvSpPr>
          <p:nvPr>
            <p:ph type="body" sz="quarter" idx="14"/>
          </p:nvPr>
        </p:nvSpPr>
        <p:spPr/>
        <p:txBody>
          <a:bodyPr/>
          <a:lstStyle/>
          <a:p>
            <a:fld id="{4535C547-AE93-D444-AA18-9B5C1CBA76DC}" type="slidenum">
              <a:rPr lang="en-US" smtClean="0">
                <a:solidFill>
                  <a:schemeClr val="bg1"/>
                </a:solidFill>
              </a:rPr>
              <a:pPr/>
              <a:t>35</a:t>
            </a:fld>
            <a:endParaRPr lang="en-US" dirty="0">
              <a:solidFill>
                <a:schemeClr val="bg1"/>
              </a:solidFill>
            </a:endParaRPr>
          </a:p>
        </p:txBody>
      </p:sp>
      <p:sp>
        <p:nvSpPr>
          <p:cNvPr id="6" name="Text Placeholder 5">
            <a:extLst>
              <a:ext uri="{FF2B5EF4-FFF2-40B4-BE49-F238E27FC236}">
                <a16:creationId xmlns:a16="http://schemas.microsoft.com/office/drawing/2014/main" id="{A2F7B1C6-D6D6-D93E-7AE6-4A1CFF839022}"/>
              </a:ext>
            </a:extLst>
          </p:cNvPr>
          <p:cNvSpPr>
            <a:spLocks noGrp="1"/>
          </p:cNvSpPr>
          <p:nvPr>
            <p:ph type="body" sz="quarter" idx="15"/>
          </p:nvPr>
        </p:nvSpPr>
        <p:spPr/>
        <p:txBody>
          <a:body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2" name="Text Placeholder 11">
            <a:extLst>
              <a:ext uri="{FF2B5EF4-FFF2-40B4-BE49-F238E27FC236}">
                <a16:creationId xmlns:a16="http://schemas.microsoft.com/office/drawing/2014/main" id="{4EE7AD24-5529-9AF6-9333-3773A441CF93}"/>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F7941BA2-B8FD-FF54-D173-C7E9CF6CF859}"/>
              </a:ext>
            </a:extLst>
          </p:cNvPr>
          <p:cNvSpPr>
            <a:spLocks noGrp="1"/>
          </p:cNvSpPr>
          <p:nvPr>
            <p:ph type="body" sz="quarter" idx="11"/>
          </p:nvPr>
        </p:nvSpPr>
        <p:spPr/>
        <p:txBody>
          <a:bodyPr/>
          <a:lstStyle/>
          <a:p>
            <a:r>
              <a:rPr lang="en-US" dirty="0"/>
              <a:t>SUBHEADER</a:t>
            </a:r>
          </a:p>
        </p:txBody>
      </p:sp>
    </p:spTree>
    <p:extLst>
      <p:ext uri="{BB962C8B-B14F-4D97-AF65-F5344CB8AC3E}">
        <p14:creationId xmlns:p14="http://schemas.microsoft.com/office/powerpoint/2010/main" val="336846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94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06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21"/>
          </p:nvPr>
        </p:nvSpPr>
        <p:spPr/>
        <p:txBody>
          <a:bodyPr/>
          <a:lstStyle/>
          <a:p>
            <a:r>
              <a:rPr lang="en-US" dirty="0"/>
              <a:t>SUBHEADER</a:t>
            </a:r>
          </a:p>
        </p:txBody>
      </p:sp>
      <p:sp>
        <p:nvSpPr>
          <p:cNvPr id="2" name="Title 1">
            <a:extLst>
              <a:ext uri="{FF2B5EF4-FFF2-40B4-BE49-F238E27FC236}">
                <a16:creationId xmlns:a16="http://schemas.microsoft.com/office/drawing/2014/main" id="{54F1AF04-3E9F-6BBA-38FD-B4AE220414A5}"/>
              </a:ext>
            </a:extLst>
          </p:cNvPr>
          <p:cNvSpPr>
            <a:spLocks noGrp="1"/>
          </p:cNvSpPr>
          <p:nvPr>
            <p:ph type="title" idx="4294967295"/>
          </p:nvPr>
        </p:nvSpPr>
        <p:spPr>
          <a:xfrm>
            <a:off x="0" y="-2651125"/>
            <a:ext cx="21034375" cy="2651125"/>
          </a:xfrm>
          <a:prstGeom prst="rect">
            <a:avLst/>
          </a:prstGeom>
        </p:spPr>
        <p:txBody>
          <a:bodyPr anchor="b"/>
          <a:lstStyle/>
          <a:p>
            <a:r>
              <a:rPr lang="en-US" dirty="0"/>
              <a:t>Your Title Here</a:t>
            </a:r>
          </a:p>
        </p:txBody>
      </p:sp>
    </p:spTree>
    <p:extLst>
      <p:ext uri="{BB962C8B-B14F-4D97-AF65-F5344CB8AC3E}">
        <p14:creationId xmlns:p14="http://schemas.microsoft.com/office/powerpoint/2010/main" val="339019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96453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B19D2-EB94-2D41-3973-BB27606F1480}"/>
              </a:ext>
            </a:extLst>
          </p:cNvPr>
          <p:cNvSpPr>
            <a:spLocks noGrp="1"/>
          </p:cNvSpPr>
          <p:nvPr>
            <p:ph type="body" sz="quarter" idx="11"/>
          </p:nvPr>
        </p:nvSpPr>
        <p:spPr/>
        <p:txBody>
          <a:bodyPr/>
          <a:lstStyle/>
          <a:p>
            <a:r>
              <a:rPr lang="en-US" dirty="0"/>
              <a:t>LOREM IPSUM DOLOR SIT AMET, CONSECTETUER ADIPISCING ELIT, SED DIAM LOREM IPSUM DOLOR SIT. </a:t>
            </a:r>
          </a:p>
        </p:txBody>
      </p:sp>
      <p:sp>
        <p:nvSpPr>
          <p:cNvPr id="4" name="Text Placeholder 3">
            <a:extLst>
              <a:ext uri="{FF2B5EF4-FFF2-40B4-BE49-F238E27FC236}">
                <a16:creationId xmlns:a16="http://schemas.microsoft.com/office/drawing/2014/main" id="{E3965B70-ACF8-A596-1FD1-1A783F1F1854}"/>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367553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91F42-BEB3-48D4-7F01-62F0DE335F56}"/>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p:txBody>
      </p:sp>
      <p:sp>
        <p:nvSpPr>
          <p:cNvPr id="3" name="Text Placeholder 2">
            <a:extLst>
              <a:ext uri="{FF2B5EF4-FFF2-40B4-BE49-F238E27FC236}">
                <a16:creationId xmlns:a16="http://schemas.microsoft.com/office/drawing/2014/main" id="{989AA9F1-B437-CB5C-E1E3-7DD6C65D35FE}"/>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270880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91F42-BEB3-48D4-7F01-62F0DE335F56}"/>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p:txBody>
      </p:sp>
      <p:sp>
        <p:nvSpPr>
          <p:cNvPr id="3" name="Text Placeholder 2">
            <a:extLst>
              <a:ext uri="{FF2B5EF4-FFF2-40B4-BE49-F238E27FC236}">
                <a16:creationId xmlns:a16="http://schemas.microsoft.com/office/drawing/2014/main" id="{989AA9F1-B437-CB5C-E1E3-7DD6C65D35FE}"/>
              </a:ext>
            </a:extLst>
          </p:cNvPr>
          <p:cNvSpPr>
            <a:spLocks noGrp="1"/>
          </p:cNvSpPr>
          <p:nvPr>
            <p:ph type="body" sz="quarter" idx="21"/>
          </p:nvPr>
        </p:nvSpPr>
        <p:spPr/>
        <p:txBody>
          <a:bodyPr/>
          <a:lstStyle/>
          <a:p>
            <a:r>
              <a:rPr lang="en-US" dirty="0"/>
              <a:t>SUBHEADER</a:t>
            </a:r>
          </a:p>
        </p:txBody>
      </p:sp>
    </p:spTree>
    <p:extLst>
      <p:ext uri="{BB962C8B-B14F-4D97-AF65-F5344CB8AC3E}">
        <p14:creationId xmlns:p14="http://schemas.microsoft.com/office/powerpoint/2010/main" val="277750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C4393-73C8-08E7-2B63-3CBA732F40C0}"/>
              </a:ext>
            </a:extLst>
          </p:cNvPr>
          <p:cNvSpPr>
            <a:spLocks noGrp="1"/>
          </p:cNvSpPr>
          <p:nvPr>
            <p:ph type="body" sz="quarter" idx="11"/>
          </p:nvPr>
        </p:nvSpPr>
        <p:spPr/>
        <p:txBody>
          <a:bodyPr/>
          <a:lstStyle/>
          <a:p>
            <a:r>
              <a:rPr lang="en-US" dirty="0"/>
              <a:t>LOREM IPSUM DOLOR SIT AMET, CONSECTETUER ADIPISCING ELIT, SED DIAM LOREM IPSUM DOLOR SIT. </a:t>
            </a:r>
          </a:p>
          <a:p>
            <a:endParaRPr lang="en-US" dirty="0"/>
          </a:p>
        </p:txBody>
      </p:sp>
      <p:sp>
        <p:nvSpPr>
          <p:cNvPr id="3" name="Text Placeholder 2">
            <a:extLst>
              <a:ext uri="{FF2B5EF4-FFF2-40B4-BE49-F238E27FC236}">
                <a16:creationId xmlns:a16="http://schemas.microsoft.com/office/drawing/2014/main" id="{FE417FA3-E078-7B1C-3AA0-CF1BFC79320D}"/>
              </a:ext>
            </a:extLst>
          </p:cNvPr>
          <p:cNvSpPr>
            <a:spLocks noGrp="1"/>
          </p:cNvSpPr>
          <p:nvPr>
            <p:ph type="body" sz="quarter" idx="12"/>
          </p:nvPr>
        </p:nvSpPr>
        <p:spPr/>
        <p:txBody>
          <a:bodyPr/>
          <a:lstStyle/>
          <a:p>
            <a:r>
              <a:rPr lang="en-US" dirty="0"/>
              <a:t>SUBHEADER</a:t>
            </a:r>
          </a:p>
        </p:txBody>
      </p:sp>
    </p:spTree>
    <p:extLst>
      <p:ext uri="{BB962C8B-B14F-4D97-AF65-F5344CB8AC3E}">
        <p14:creationId xmlns:p14="http://schemas.microsoft.com/office/powerpoint/2010/main" val="1123293339"/>
      </p:ext>
    </p:extLst>
  </p:cSld>
  <p:clrMapOvr>
    <a:masterClrMapping/>
  </p:clrMapOvr>
</p:sld>
</file>

<file path=ppt/theme/theme1.xml><?xml version="1.0" encoding="utf-8"?>
<a:theme xmlns:a="http://schemas.openxmlformats.org/drawingml/2006/main" name="Series - Yellow">
  <a:themeElements>
    <a:clrScheme name="NKU">
      <a:dk1>
        <a:srgbClr val="000000"/>
      </a:dk1>
      <a:lt1>
        <a:srgbClr val="FFFFFF"/>
      </a:lt1>
      <a:dk2>
        <a:srgbClr val="44546A"/>
      </a:dk2>
      <a:lt2>
        <a:srgbClr val="E7E6E6"/>
      </a:lt2>
      <a:accent1>
        <a:srgbClr val="FFC72C"/>
      </a:accent1>
      <a:accent2>
        <a:srgbClr val="ED7D31"/>
      </a:accent2>
      <a:accent3>
        <a:srgbClr val="A5A5A5"/>
      </a:accent3>
      <a:accent4>
        <a:srgbClr val="FFC72C"/>
      </a:accent4>
      <a:accent5>
        <a:srgbClr val="000000"/>
      </a:accent5>
      <a:accent6>
        <a:srgbClr val="FFC72C"/>
      </a:accent6>
      <a:hlink>
        <a:srgbClr val="FFC72C"/>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ries - Yellow Concrete">
  <a:themeElements>
    <a:clrScheme name="NKU">
      <a:dk1>
        <a:srgbClr val="000000"/>
      </a:dk1>
      <a:lt1>
        <a:srgbClr val="FFFFFF"/>
      </a:lt1>
      <a:dk2>
        <a:srgbClr val="44546A"/>
      </a:dk2>
      <a:lt2>
        <a:srgbClr val="E7E6E6"/>
      </a:lt2>
      <a:accent1>
        <a:srgbClr val="FFC72C"/>
      </a:accent1>
      <a:accent2>
        <a:srgbClr val="ED7D31"/>
      </a:accent2>
      <a:accent3>
        <a:srgbClr val="A5A5A5"/>
      </a:accent3>
      <a:accent4>
        <a:srgbClr val="FFC72C"/>
      </a:accent4>
      <a:accent5>
        <a:srgbClr val="000000"/>
      </a:accent5>
      <a:accent6>
        <a:srgbClr val="FFC72C"/>
      </a:accent6>
      <a:hlink>
        <a:srgbClr val="FFC72C"/>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ries - Black">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ries - Dark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ries -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ries - Grey">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eries - Whi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ries - White Concrete">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s">
  <a:themeElements>
    <a:clrScheme name="NKU">
      <a:dk1>
        <a:srgbClr val="000000"/>
      </a:dk1>
      <a:lt1>
        <a:srgbClr val="FFFFFF"/>
      </a:lt1>
      <a:dk2>
        <a:srgbClr val="44546A"/>
      </a:dk2>
      <a:lt2>
        <a:srgbClr val="E7E6E6"/>
      </a:lt2>
      <a:accent1>
        <a:srgbClr val="FFC628"/>
      </a:accent1>
      <a:accent2>
        <a:srgbClr val="ED7D31"/>
      </a:accent2>
      <a:accent3>
        <a:srgbClr val="A5A5A5"/>
      </a:accent3>
      <a:accent4>
        <a:srgbClr val="FFC628"/>
      </a:accent4>
      <a:accent5>
        <a:srgbClr val="000000"/>
      </a:accent5>
      <a:accent6>
        <a:srgbClr val="FFC628"/>
      </a:accent6>
      <a:hlink>
        <a:srgbClr val="FFC628"/>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2181</Words>
  <Application>Microsoft Macintosh PowerPoint</Application>
  <PresentationFormat>Custom</PresentationFormat>
  <Paragraphs>189</Paragraphs>
  <Slides>37</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37</vt:i4>
      </vt:variant>
    </vt:vector>
  </HeadingPairs>
  <TitlesOfParts>
    <vt:vector size="54" baseType="lpstr">
      <vt:lpstr>Arial</vt:lpstr>
      <vt:lpstr>Avenir Book</vt:lpstr>
      <vt:lpstr>Avenir Next Condensed</vt:lpstr>
      <vt:lpstr>Calibri</vt:lpstr>
      <vt:lpstr>Calibri Light</vt:lpstr>
      <vt:lpstr>Franklin Gothic Demi Cond</vt:lpstr>
      <vt:lpstr>Franklin Gothic Medium</vt:lpstr>
      <vt:lpstr>Series - Yellow</vt:lpstr>
      <vt:lpstr>Series - Yellow Concrete</vt:lpstr>
      <vt:lpstr>Series - Black</vt:lpstr>
      <vt:lpstr>Series - Dark Concrete</vt:lpstr>
      <vt:lpstr>Series - Concrete</vt:lpstr>
      <vt:lpstr>Series - Grey</vt:lpstr>
      <vt:lpstr>Series - White</vt:lpstr>
      <vt:lpstr>Series - White Concrete</vt:lpstr>
      <vt:lpstr>Titles</vt:lpstr>
      <vt:lpstr>Custom Design</vt:lpstr>
      <vt:lpstr>PowerPoint Presentation</vt:lpstr>
      <vt:lpstr>PowerPoint Presentation</vt:lpstr>
      <vt:lpstr>Instructions</vt:lpstr>
      <vt:lpstr>Your Title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Stacey Stith</cp:lastModifiedBy>
  <cp:revision>50</cp:revision>
  <dcterms:created xsi:type="dcterms:W3CDTF">2022-08-02T11:23:04Z</dcterms:created>
  <dcterms:modified xsi:type="dcterms:W3CDTF">2022-10-26T20:26:17Z</dcterms:modified>
</cp:coreProperties>
</file>