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8013363" cy="10150475"/>
  <p:notesSz cx="6858000" cy="9144000"/>
  <p:defaultTextStyle>
    <a:defPPr>
      <a:defRPr lang="en-US"/>
    </a:defPPr>
    <a:lvl1pPr marL="0" algn="l" defTabSz="8046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04653" algn="l" defTabSz="8046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09306" algn="l" defTabSz="8046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13959" algn="l" defTabSz="8046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18611" algn="l" defTabSz="8046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23264" algn="l" defTabSz="8046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27917" algn="l" defTabSz="8046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632570" algn="l" defTabSz="8046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437223" algn="l" defTabSz="8046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FC6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4" d="100"/>
          <a:sy n="54" d="100"/>
        </p:scale>
        <p:origin x="-1272" y="-2184"/>
      </p:cViewPr>
      <p:guideLst>
        <p:guide orient="horz" pos="3197"/>
        <p:guide pos="567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40" d="100"/>
        <a:sy n="2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1003" y="3153227"/>
            <a:ext cx="15311358" cy="2175773"/>
          </a:xfrm>
          <a:prstGeom prst="rect">
            <a:avLst/>
          </a:prstGeom>
        </p:spPr>
        <p:txBody>
          <a:bodyPr lIns="91531" tIns="45766" rIns="91531" bIns="45766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2005" y="5751936"/>
            <a:ext cx="12609355" cy="2594010"/>
          </a:xfrm>
          <a:prstGeom prst="rect">
            <a:avLst/>
          </a:prstGeom>
        </p:spPr>
        <p:txBody>
          <a:bodyPr lIns="91531" tIns="45766" rIns="91531" bIns="45766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04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09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13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18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232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27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32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437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0668" y="9407988"/>
            <a:ext cx="4203119" cy="540419"/>
          </a:xfrm>
          <a:prstGeom prst="rect">
            <a:avLst/>
          </a:prstGeom>
        </p:spPr>
        <p:txBody>
          <a:bodyPr lIns="91531" tIns="45766" rIns="91531" bIns="45766"/>
          <a:lstStyle/>
          <a:p>
            <a:fld id="{2FE9E91D-7CEE-B346-9D94-C181186BD3A4}" type="datetimeFigureOut">
              <a:rPr lang="en-US" smtClean="0"/>
              <a:t>9/9/15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54567" y="9407988"/>
            <a:ext cx="5704231" cy="540419"/>
          </a:xfrm>
          <a:prstGeom prst="rect">
            <a:avLst/>
          </a:prstGeom>
        </p:spPr>
        <p:txBody>
          <a:bodyPr lIns="91531" tIns="45766" rIns="91531" bIns="45766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909576" y="9407988"/>
            <a:ext cx="4203119" cy="540419"/>
          </a:xfrm>
          <a:prstGeom prst="rect">
            <a:avLst/>
          </a:prstGeom>
        </p:spPr>
        <p:txBody>
          <a:bodyPr lIns="91531" tIns="45766" rIns="91531" bIns="45766"/>
          <a:lstStyle/>
          <a:p>
            <a:fld id="{36B8705F-550E-0E43-8038-A0E91601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15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669" y="406490"/>
            <a:ext cx="16212026" cy="1691746"/>
          </a:xfrm>
          <a:prstGeom prst="rect">
            <a:avLst/>
          </a:prstGeom>
        </p:spPr>
        <p:txBody>
          <a:bodyPr lIns="91531" tIns="45766" rIns="91531" bIns="45766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669" y="2368445"/>
            <a:ext cx="16212026" cy="6698844"/>
          </a:xfrm>
          <a:prstGeom prst="rect">
            <a:avLst/>
          </a:prstGeom>
        </p:spPr>
        <p:txBody>
          <a:bodyPr vert="eaVert" lIns="91531" tIns="45766" rIns="91531" bIns="45766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0668" y="9407988"/>
            <a:ext cx="4203119" cy="540419"/>
          </a:xfrm>
          <a:prstGeom prst="rect">
            <a:avLst/>
          </a:prstGeom>
        </p:spPr>
        <p:txBody>
          <a:bodyPr lIns="91531" tIns="45766" rIns="91531" bIns="45766"/>
          <a:lstStyle/>
          <a:p>
            <a:fld id="{2FE9E91D-7CEE-B346-9D94-C181186BD3A4}" type="datetimeFigureOut">
              <a:rPr lang="en-US" smtClean="0"/>
              <a:t>9/9/15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54567" y="9407988"/>
            <a:ext cx="5704231" cy="540419"/>
          </a:xfrm>
          <a:prstGeom prst="rect">
            <a:avLst/>
          </a:prstGeom>
        </p:spPr>
        <p:txBody>
          <a:bodyPr lIns="91531" tIns="45766" rIns="91531" bIns="45766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909576" y="9407988"/>
            <a:ext cx="4203119" cy="540419"/>
          </a:xfrm>
          <a:prstGeom prst="rect">
            <a:avLst/>
          </a:prstGeom>
        </p:spPr>
        <p:txBody>
          <a:bodyPr lIns="91531" tIns="45766" rIns="91531" bIns="45766"/>
          <a:lstStyle/>
          <a:p>
            <a:fld id="{36B8705F-550E-0E43-8038-A0E91601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826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15953" y="601510"/>
            <a:ext cx="7977792" cy="12793829"/>
          </a:xfrm>
          <a:prstGeom prst="rect">
            <a:avLst/>
          </a:prstGeom>
        </p:spPr>
        <p:txBody>
          <a:bodyPr vert="eaVert" lIns="91531" tIns="45766" rIns="91531" bIns="45766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73192" y="601510"/>
            <a:ext cx="23642539" cy="12793829"/>
          </a:xfrm>
          <a:prstGeom prst="rect">
            <a:avLst/>
          </a:prstGeom>
        </p:spPr>
        <p:txBody>
          <a:bodyPr vert="eaVert" lIns="91531" tIns="45766" rIns="91531" bIns="45766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0668" y="9407988"/>
            <a:ext cx="4203119" cy="540419"/>
          </a:xfrm>
          <a:prstGeom prst="rect">
            <a:avLst/>
          </a:prstGeom>
        </p:spPr>
        <p:txBody>
          <a:bodyPr lIns="91531" tIns="45766" rIns="91531" bIns="45766"/>
          <a:lstStyle/>
          <a:p>
            <a:fld id="{2FE9E91D-7CEE-B346-9D94-C181186BD3A4}" type="datetimeFigureOut">
              <a:rPr lang="en-US" smtClean="0"/>
              <a:t>9/9/15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54567" y="9407988"/>
            <a:ext cx="5704231" cy="540419"/>
          </a:xfrm>
          <a:prstGeom prst="rect">
            <a:avLst/>
          </a:prstGeom>
        </p:spPr>
        <p:txBody>
          <a:bodyPr lIns="91531" tIns="45766" rIns="91531" bIns="45766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909576" y="9407988"/>
            <a:ext cx="4203119" cy="540419"/>
          </a:xfrm>
          <a:prstGeom prst="rect">
            <a:avLst/>
          </a:prstGeom>
        </p:spPr>
        <p:txBody>
          <a:bodyPr lIns="91531" tIns="45766" rIns="91531" bIns="45766"/>
          <a:lstStyle/>
          <a:p>
            <a:fld id="{36B8705F-550E-0E43-8038-A0E91601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157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669" y="406490"/>
            <a:ext cx="16212026" cy="1691746"/>
          </a:xfrm>
          <a:prstGeom prst="rect">
            <a:avLst/>
          </a:prstGeom>
        </p:spPr>
        <p:txBody>
          <a:bodyPr lIns="91531" tIns="45766" rIns="91531" bIns="45766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669" y="2368445"/>
            <a:ext cx="16212026" cy="6698844"/>
          </a:xfrm>
          <a:prstGeom prst="rect">
            <a:avLst/>
          </a:prstGeom>
        </p:spPr>
        <p:txBody>
          <a:bodyPr lIns="91531" tIns="45766" rIns="91531" bIns="45766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0668" y="9407988"/>
            <a:ext cx="4203119" cy="540419"/>
          </a:xfrm>
          <a:prstGeom prst="rect">
            <a:avLst/>
          </a:prstGeom>
        </p:spPr>
        <p:txBody>
          <a:bodyPr lIns="91531" tIns="45766" rIns="91531" bIns="45766"/>
          <a:lstStyle/>
          <a:p>
            <a:fld id="{2FE9E91D-7CEE-B346-9D94-C181186BD3A4}" type="datetimeFigureOut">
              <a:rPr lang="en-US" smtClean="0"/>
              <a:t>9/9/15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54567" y="9407988"/>
            <a:ext cx="5704231" cy="540419"/>
          </a:xfrm>
          <a:prstGeom prst="rect">
            <a:avLst/>
          </a:prstGeom>
        </p:spPr>
        <p:txBody>
          <a:bodyPr lIns="91531" tIns="45766" rIns="91531" bIns="45766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909576" y="9407988"/>
            <a:ext cx="4203119" cy="540419"/>
          </a:xfrm>
          <a:prstGeom prst="rect">
            <a:avLst/>
          </a:prstGeom>
        </p:spPr>
        <p:txBody>
          <a:bodyPr lIns="91531" tIns="45766" rIns="91531" bIns="45766"/>
          <a:lstStyle/>
          <a:p>
            <a:fld id="{36B8705F-550E-0E43-8038-A0E91601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747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932" y="6522620"/>
            <a:ext cx="15311358" cy="2015998"/>
          </a:xfrm>
          <a:prstGeom prst="rect">
            <a:avLst/>
          </a:prstGeom>
        </p:spPr>
        <p:txBody>
          <a:bodyPr lIns="91531" tIns="45766" rIns="91531" bIns="45766" anchor="t"/>
          <a:lstStyle>
            <a:lvl1pPr algn="l">
              <a:defRPr sz="7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932" y="4302205"/>
            <a:ext cx="15311358" cy="2220415"/>
          </a:xfrm>
          <a:prstGeom prst="rect">
            <a:avLst/>
          </a:prstGeom>
        </p:spPr>
        <p:txBody>
          <a:bodyPr lIns="91531" tIns="45766" rIns="91531" bIns="45766" anchor="b"/>
          <a:lstStyle>
            <a:lvl1pPr marL="0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1pPr>
            <a:lvl2pPr marL="80465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09306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3pPr>
            <a:lvl4pPr marL="2413959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1861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2326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27917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63257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43722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0668" y="9407988"/>
            <a:ext cx="4203119" cy="540419"/>
          </a:xfrm>
          <a:prstGeom prst="rect">
            <a:avLst/>
          </a:prstGeom>
        </p:spPr>
        <p:txBody>
          <a:bodyPr lIns="91531" tIns="45766" rIns="91531" bIns="45766"/>
          <a:lstStyle/>
          <a:p>
            <a:fld id="{2FE9E91D-7CEE-B346-9D94-C181186BD3A4}" type="datetimeFigureOut">
              <a:rPr lang="en-US" smtClean="0"/>
              <a:t>9/9/15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54567" y="9407988"/>
            <a:ext cx="5704231" cy="540419"/>
          </a:xfrm>
          <a:prstGeom prst="rect">
            <a:avLst/>
          </a:prstGeom>
        </p:spPr>
        <p:txBody>
          <a:bodyPr lIns="91531" tIns="45766" rIns="91531" bIns="45766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909576" y="9407988"/>
            <a:ext cx="4203119" cy="540419"/>
          </a:xfrm>
          <a:prstGeom prst="rect">
            <a:avLst/>
          </a:prstGeom>
        </p:spPr>
        <p:txBody>
          <a:bodyPr lIns="91531" tIns="45766" rIns="91531" bIns="45766"/>
          <a:lstStyle/>
          <a:p>
            <a:fld id="{36B8705F-550E-0E43-8038-A0E91601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491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669" y="406490"/>
            <a:ext cx="16212026" cy="1691746"/>
          </a:xfrm>
          <a:prstGeom prst="rect">
            <a:avLst/>
          </a:prstGeom>
        </p:spPr>
        <p:txBody>
          <a:bodyPr lIns="91531" tIns="45766" rIns="91531" bIns="45766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3192" y="3498625"/>
            <a:ext cx="15808601" cy="9896713"/>
          </a:xfrm>
          <a:prstGeom prst="rect">
            <a:avLst/>
          </a:prstGeom>
        </p:spPr>
        <p:txBody>
          <a:bodyPr lIns="91531" tIns="45766" rIns="91531" bIns="45766"/>
          <a:lstStyle>
            <a:lvl1pPr>
              <a:defRPr sz="4900"/>
            </a:lvl1pPr>
            <a:lvl2pPr>
              <a:defRPr sz="4200"/>
            </a:lvl2pPr>
            <a:lvl3pPr>
              <a:defRPr sz="35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82016" y="3498625"/>
            <a:ext cx="15811730" cy="9896713"/>
          </a:xfrm>
          <a:prstGeom prst="rect">
            <a:avLst/>
          </a:prstGeom>
        </p:spPr>
        <p:txBody>
          <a:bodyPr lIns="91531" tIns="45766" rIns="91531" bIns="45766"/>
          <a:lstStyle>
            <a:lvl1pPr>
              <a:defRPr sz="4900"/>
            </a:lvl1pPr>
            <a:lvl2pPr>
              <a:defRPr sz="4200"/>
            </a:lvl2pPr>
            <a:lvl3pPr>
              <a:defRPr sz="35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0668" y="9407988"/>
            <a:ext cx="4203119" cy="540419"/>
          </a:xfrm>
          <a:prstGeom prst="rect">
            <a:avLst/>
          </a:prstGeom>
        </p:spPr>
        <p:txBody>
          <a:bodyPr lIns="91531" tIns="45766" rIns="91531" bIns="45766"/>
          <a:lstStyle/>
          <a:p>
            <a:fld id="{2FE9E91D-7CEE-B346-9D94-C181186BD3A4}" type="datetimeFigureOut">
              <a:rPr lang="en-US" smtClean="0"/>
              <a:t>9/9/15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54567" y="9407988"/>
            <a:ext cx="5704231" cy="540419"/>
          </a:xfrm>
          <a:prstGeom prst="rect">
            <a:avLst/>
          </a:prstGeom>
        </p:spPr>
        <p:txBody>
          <a:bodyPr lIns="91531" tIns="45766" rIns="91531" bIns="45766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2909576" y="9407988"/>
            <a:ext cx="4203119" cy="540419"/>
          </a:xfrm>
          <a:prstGeom prst="rect">
            <a:avLst/>
          </a:prstGeom>
        </p:spPr>
        <p:txBody>
          <a:bodyPr lIns="91531" tIns="45766" rIns="91531" bIns="45766"/>
          <a:lstStyle/>
          <a:p>
            <a:fld id="{36B8705F-550E-0E43-8038-A0E91601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74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669" y="406490"/>
            <a:ext cx="16212026" cy="1691746"/>
          </a:xfrm>
          <a:prstGeom prst="rect">
            <a:avLst/>
          </a:prstGeom>
        </p:spPr>
        <p:txBody>
          <a:bodyPr lIns="91531" tIns="45766" rIns="91531" bIns="45766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668" y="2272109"/>
            <a:ext cx="7959031" cy="946907"/>
          </a:xfrm>
          <a:prstGeom prst="rect">
            <a:avLst/>
          </a:prstGeom>
        </p:spPr>
        <p:txBody>
          <a:bodyPr lIns="91531" tIns="45766" rIns="91531" bIns="45766" anchor="b"/>
          <a:lstStyle>
            <a:lvl1pPr marL="0" indent="0">
              <a:buNone/>
              <a:defRPr sz="4200" b="1"/>
            </a:lvl1pPr>
            <a:lvl2pPr marL="804653" indent="0">
              <a:buNone/>
              <a:defRPr sz="3500" b="1"/>
            </a:lvl2pPr>
            <a:lvl3pPr marL="1609306" indent="0">
              <a:buNone/>
              <a:defRPr sz="3200" b="1"/>
            </a:lvl3pPr>
            <a:lvl4pPr marL="2413959" indent="0">
              <a:buNone/>
              <a:defRPr sz="2800" b="1"/>
            </a:lvl4pPr>
            <a:lvl5pPr marL="3218611" indent="0">
              <a:buNone/>
              <a:defRPr sz="2800" b="1"/>
            </a:lvl5pPr>
            <a:lvl6pPr marL="4023264" indent="0">
              <a:buNone/>
              <a:defRPr sz="2800" b="1"/>
            </a:lvl6pPr>
            <a:lvl7pPr marL="4827917" indent="0">
              <a:buNone/>
              <a:defRPr sz="2800" b="1"/>
            </a:lvl7pPr>
            <a:lvl8pPr marL="5632570" indent="0">
              <a:buNone/>
              <a:defRPr sz="2800" b="1"/>
            </a:lvl8pPr>
            <a:lvl9pPr marL="6437223" indent="0">
              <a:buNone/>
              <a:defRPr sz="2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0668" y="3219016"/>
            <a:ext cx="7959031" cy="5848272"/>
          </a:xfrm>
          <a:prstGeom prst="rect">
            <a:avLst/>
          </a:prstGeom>
        </p:spPr>
        <p:txBody>
          <a:bodyPr lIns="91531" tIns="45766" rIns="91531" bIns="45766"/>
          <a:lstStyle>
            <a:lvl1pPr>
              <a:defRPr sz="4200"/>
            </a:lvl1pPr>
            <a:lvl2pPr>
              <a:defRPr sz="35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50540" y="2272109"/>
            <a:ext cx="7962156" cy="946907"/>
          </a:xfrm>
          <a:prstGeom prst="rect">
            <a:avLst/>
          </a:prstGeom>
        </p:spPr>
        <p:txBody>
          <a:bodyPr lIns="91531" tIns="45766" rIns="91531" bIns="45766" anchor="b"/>
          <a:lstStyle>
            <a:lvl1pPr marL="0" indent="0">
              <a:buNone/>
              <a:defRPr sz="4200" b="1"/>
            </a:lvl1pPr>
            <a:lvl2pPr marL="804653" indent="0">
              <a:buNone/>
              <a:defRPr sz="3500" b="1"/>
            </a:lvl2pPr>
            <a:lvl3pPr marL="1609306" indent="0">
              <a:buNone/>
              <a:defRPr sz="3200" b="1"/>
            </a:lvl3pPr>
            <a:lvl4pPr marL="2413959" indent="0">
              <a:buNone/>
              <a:defRPr sz="2800" b="1"/>
            </a:lvl4pPr>
            <a:lvl5pPr marL="3218611" indent="0">
              <a:buNone/>
              <a:defRPr sz="2800" b="1"/>
            </a:lvl5pPr>
            <a:lvl6pPr marL="4023264" indent="0">
              <a:buNone/>
              <a:defRPr sz="2800" b="1"/>
            </a:lvl6pPr>
            <a:lvl7pPr marL="4827917" indent="0">
              <a:buNone/>
              <a:defRPr sz="2800" b="1"/>
            </a:lvl7pPr>
            <a:lvl8pPr marL="5632570" indent="0">
              <a:buNone/>
              <a:defRPr sz="2800" b="1"/>
            </a:lvl8pPr>
            <a:lvl9pPr marL="6437223" indent="0">
              <a:buNone/>
              <a:defRPr sz="2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50540" y="3219016"/>
            <a:ext cx="7962156" cy="5848272"/>
          </a:xfrm>
          <a:prstGeom prst="rect">
            <a:avLst/>
          </a:prstGeom>
        </p:spPr>
        <p:txBody>
          <a:bodyPr lIns="91531" tIns="45766" rIns="91531" bIns="45766"/>
          <a:lstStyle>
            <a:lvl1pPr>
              <a:defRPr sz="4200"/>
            </a:lvl1pPr>
            <a:lvl2pPr>
              <a:defRPr sz="35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00668" y="9407988"/>
            <a:ext cx="4203119" cy="540419"/>
          </a:xfrm>
          <a:prstGeom prst="rect">
            <a:avLst/>
          </a:prstGeom>
        </p:spPr>
        <p:txBody>
          <a:bodyPr lIns="91531" tIns="45766" rIns="91531" bIns="45766"/>
          <a:lstStyle/>
          <a:p>
            <a:fld id="{2FE9E91D-7CEE-B346-9D94-C181186BD3A4}" type="datetimeFigureOut">
              <a:rPr lang="en-US" smtClean="0"/>
              <a:t>9/9/15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154567" y="9407988"/>
            <a:ext cx="5704231" cy="540419"/>
          </a:xfrm>
          <a:prstGeom prst="rect">
            <a:avLst/>
          </a:prstGeom>
        </p:spPr>
        <p:txBody>
          <a:bodyPr lIns="91531" tIns="45766" rIns="91531" bIns="45766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2909576" y="9407988"/>
            <a:ext cx="4203119" cy="540419"/>
          </a:xfrm>
          <a:prstGeom prst="rect">
            <a:avLst/>
          </a:prstGeom>
        </p:spPr>
        <p:txBody>
          <a:bodyPr lIns="91531" tIns="45766" rIns="91531" bIns="45766"/>
          <a:lstStyle/>
          <a:p>
            <a:fld id="{36B8705F-550E-0E43-8038-A0E91601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47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669" y="406490"/>
            <a:ext cx="16212026" cy="1691746"/>
          </a:xfrm>
          <a:prstGeom prst="rect">
            <a:avLst/>
          </a:prstGeom>
        </p:spPr>
        <p:txBody>
          <a:bodyPr lIns="91531" tIns="45766" rIns="91531" bIns="45766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00668" y="9407988"/>
            <a:ext cx="4203119" cy="540419"/>
          </a:xfrm>
          <a:prstGeom prst="rect">
            <a:avLst/>
          </a:prstGeom>
        </p:spPr>
        <p:txBody>
          <a:bodyPr lIns="91531" tIns="45766" rIns="91531" bIns="45766"/>
          <a:lstStyle/>
          <a:p>
            <a:fld id="{2FE9E91D-7CEE-B346-9D94-C181186BD3A4}" type="datetimeFigureOut">
              <a:rPr lang="en-US" smtClean="0"/>
              <a:t>9/9/15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54567" y="9407988"/>
            <a:ext cx="5704231" cy="540419"/>
          </a:xfrm>
          <a:prstGeom prst="rect">
            <a:avLst/>
          </a:prstGeom>
        </p:spPr>
        <p:txBody>
          <a:bodyPr lIns="91531" tIns="45766" rIns="91531" bIns="45766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2909576" y="9407988"/>
            <a:ext cx="4203119" cy="540419"/>
          </a:xfrm>
          <a:prstGeom prst="rect">
            <a:avLst/>
          </a:prstGeom>
        </p:spPr>
        <p:txBody>
          <a:bodyPr lIns="91531" tIns="45766" rIns="91531" bIns="45766"/>
          <a:lstStyle/>
          <a:p>
            <a:fld id="{36B8705F-550E-0E43-8038-A0E91601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12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00668" y="9407988"/>
            <a:ext cx="4203119" cy="540419"/>
          </a:xfrm>
          <a:prstGeom prst="rect">
            <a:avLst/>
          </a:prstGeom>
        </p:spPr>
        <p:txBody>
          <a:bodyPr lIns="91531" tIns="45766" rIns="91531" bIns="45766"/>
          <a:lstStyle/>
          <a:p>
            <a:fld id="{2FE9E91D-7CEE-B346-9D94-C181186BD3A4}" type="datetimeFigureOut">
              <a:rPr lang="en-US" smtClean="0"/>
              <a:t>9/9/15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154567" y="9407988"/>
            <a:ext cx="5704231" cy="540419"/>
          </a:xfrm>
          <a:prstGeom prst="rect">
            <a:avLst/>
          </a:prstGeom>
        </p:spPr>
        <p:txBody>
          <a:bodyPr lIns="91531" tIns="45766" rIns="91531" bIns="45766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909576" y="9407988"/>
            <a:ext cx="4203119" cy="540419"/>
          </a:xfrm>
          <a:prstGeom prst="rect">
            <a:avLst/>
          </a:prstGeom>
        </p:spPr>
        <p:txBody>
          <a:bodyPr lIns="91531" tIns="45766" rIns="91531" bIns="45766"/>
          <a:lstStyle/>
          <a:p>
            <a:fld id="{36B8705F-550E-0E43-8038-A0E91601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635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670" y="404139"/>
            <a:ext cx="5926273" cy="1719942"/>
          </a:xfrm>
          <a:prstGeom prst="rect">
            <a:avLst/>
          </a:prstGeom>
        </p:spPr>
        <p:txBody>
          <a:bodyPr lIns="91531" tIns="45766" rIns="91531" bIns="45766" anchor="b"/>
          <a:lstStyle>
            <a:lvl1pPr algn="l">
              <a:defRPr sz="3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2724" y="404140"/>
            <a:ext cx="10069971" cy="8663150"/>
          </a:xfrm>
          <a:prstGeom prst="rect">
            <a:avLst/>
          </a:prstGeom>
        </p:spPr>
        <p:txBody>
          <a:bodyPr lIns="91531" tIns="45766" rIns="91531" bIns="45766"/>
          <a:lstStyle>
            <a:lvl1pPr>
              <a:defRPr sz="5600"/>
            </a:lvl1pPr>
            <a:lvl2pPr>
              <a:defRPr sz="4900"/>
            </a:lvl2pPr>
            <a:lvl3pPr>
              <a:defRPr sz="4200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670" y="2124082"/>
            <a:ext cx="5926273" cy="6943208"/>
          </a:xfrm>
          <a:prstGeom prst="rect">
            <a:avLst/>
          </a:prstGeom>
        </p:spPr>
        <p:txBody>
          <a:bodyPr lIns="91531" tIns="45766" rIns="91531" bIns="45766"/>
          <a:lstStyle>
            <a:lvl1pPr marL="0" indent="0">
              <a:buNone/>
              <a:defRPr sz="2500"/>
            </a:lvl1pPr>
            <a:lvl2pPr marL="804653" indent="0">
              <a:buNone/>
              <a:defRPr sz="2100"/>
            </a:lvl2pPr>
            <a:lvl3pPr marL="1609306" indent="0">
              <a:buNone/>
              <a:defRPr sz="1800"/>
            </a:lvl3pPr>
            <a:lvl4pPr marL="2413959" indent="0">
              <a:buNone/>
              <a:defRPr sz="1600"/>
            </a:lvl4pPr>
            <a:lvl5pPr marL="3218611" indent="0">
              <a:buNone/>
              <a:defRPr sz="1600"/>
            </a:lvl5pPr>
            <a:lvl6pPr marL="4023264" indent="0">
              <a:buNone/>
              <a:defRPr sz="1600"/>
            </a:lvl6pPr>
            <a:lvl7pPr marL="4827917" indent="0">
              <a:buNone/>
              <a:defRPr sz="1600"/>
            </a:lvl7pPr>
            <a:lvl8pPr marL="5632570" indent="0">
              <a:buNone/>
              <a:defRPr sz="1600"/>
            </a:lvl8pPr>
            <a:lvl9pPr marL="6437223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0668" y="9407988"/>
            <a:ext cx="4203119" cy="540419"/>
          </a:xfrm>
          <a:prstGeom prst="rect">
            <a:avLst/>
          </a:prstGeom>
        </p:spPr>
        <p:txBody>
          <a:bodyPr lIns="91531" tIns="45766" rIns="91531" bIns="45766"/>
          <a:lstStyle/>
          <a:p>
            <a:fld id="{2FE9E91D-7CEE-B346-9D94-C181186BD3A4}" type="datetimeFigureOut">
              <a:rPr lang="en-US" smtClean="0"/>
              <a:t>9/9/15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54567" y="9407988"/>
            <a:ext cx="5704231" cy="540419"/>
          </a:xfrm>
          <a:prstGeom prst="rect">
            <a:avLst/>
          </a:prstGeom>
        </p:spPr>
        <p:txBody>
          <a:bodyPr lIns="91531" tIns="45766" rIns="91531" bIns="45766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2909576" y="9407988"/>
            <a:ext cx="4203119" cy="540419"/>
          </a:xfrm>
          <a:prstGeom prst="rect">
            <a:avLst/>
          </a:prstGeom>
        </p:spPr>
        <p:txBody>
          <a:bodyPr lIns="91531" tIns="45766" rIns="91531" bIns="45766"/>
          <a:lstStyle/>
          <a:p>
            <a:fld id="{36B8705F-550E-0E43-8038-A0E91601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1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0745" y="7105333"/>
            <a:ext cx="10808018" cy="838824"/>
          </a:xfrm>
          <a:prstGeom prst="rect">
            <a:avLst/>
          </a:prstGeom>
        </p:spPr>
        <p:txBody>
          <a:bodyPr lIns="91531" tIns="45766" rIns="91531" bIns="45766" anchor="b"/>
          <a:lstStyle>
            <a:lvl1pPr algn="l">
              <a:defRPr sz="3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30745" y="906965"/>
            <a:ext cx="10808018" cy="6090285"/>
          </a:xfrm>
          <a:prstGeom prst="rect">
            <a:avLst/>
          </a:prstGeom>
        </p:spPr>
        <p:txBody>
          <a:bodyPr lIns="91531" tIns="45766" rIns="91531" bIns="45766"/>
          <a:lstStyle>
            <a:lvl1pPr marL="0" indent="0">
              <a:buNone/>
              <a:defRPr sz="5600"/>
            </a:lvl1pPr>
            <a:lvl2pPr marL="804653" indent="0">
              <a:buNone/>
              <a:defRPr sz="4900"/>
            </a:lvl2pPr>
            <a:lvl3pPr marL="1609306" indent="0">
              <a:buNone/>
              <a:defRPr sz="4200"/>
            </a:lvl3pPr>
            <a:lvl4pPr marL="2413959" indent="0">
              <a:buNone/>
              <a:defRPr sz="3500"/>
            </a:lvl4pPr>
            <a:lvl5pPr marL="3218611" indent="0">
              <a:buNone/>
              <a:defRPr sz="3500"/>
            </a:lvl5pPr>
            <a:lvl6pPr marL="4023264" indent="0">
              <a:buNone/>
              <a:defRPr sz="3500"/>
            </a:lvl6pPr>
            <a:lvl7pPr marL="4827917" indent="0">
              <a:buNone/>
              <a:defRPr sz="3500"/>
            </a:lvl7pPr>
            <a:lvl8pPr marL="5632570" indent="0">
              <a:buNone/>
              <a:defRPr sz="3500"/>
            </a:lvl8pPr>
            <a:lvl9pPr marL="6437223" indent="0">
              <a:buNone/>
              <a:defRPr sz="3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30745" y="7944158"/>
            <a:ext cx="10808018" cy="1191271"/>
          </a:xfrm>
          <a:prstGeom prst="rect">
            <a:avLst/>
          </a:prstGeom>
        </p:spPr>
        <p:txBody>
          <a:bodyPr lIns="91531" tIns="45766" rIns="91531" bIns="45766"/>
          <a:lstStyle>
            <a:lvl1pPr marL="0" indent="0">
              <a:buNone/>
              <a:defRPr sz="2500"/>
            </a:lvl1pPr>
            <a:lvl2pPr marL="804653" indent="0">
              <a:buNone/>
              <a:defRPr sz="2100"/>
            </a:lvl2pPr>
            <a:lvl3pPr marL="1609306" indent="0">
              <a:buNone/>
              <a:defRPr sz="1800"/>
            </a:lvl3pPr>
            <a:lvl4pPr marL="2413959" indent="0">
              <a:buNone/>
              <a:defRPr sz="1600"/>
            </a:lvl4pPr>
            <a:lvl5pPr marL="3218611" indent="0">
              <a:buNone/>
              <a:defRPr sz="1600"/>
            </a:lvl5pPr>
            <a:lvl6pPr marL="4023264" indent="0">
              <a:buNone/>
              <a:defRPr sz="1600"/>
            </a:lvl6pPr>
            <a:lvl7pPr marL="4827917" indent="0">
              <a:buNone/>
              <a:defRPr sz="1600"/>
            </a:lvl7pPr>
            <a:lvl8pPr marL="5632570" indent="0">
              <a:buNone/>
              <a:defRPr sz="1600"/>
            </a:lvl8pPr>
            <a:lvl9pPr marL="6437223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0668" y="9407988"/>
            <a:ext cx="4203119" cy="540419"/>
          </a:xfrm>
          <a:prstGeom prst="rect">
            <a:avLst/>
          </a:prstGeom>
        </p:spPr>
        <p:txBody>
          <a:bodyPr lIns="91531" tIns="45766" rIns="91531" bIns="45766"/>
          <a:lstStyle/>
          <a:p>
            <a:fld id="{2FE9E91D-7CEE-B346-9D94-C181186BD3A4}" type="datetimeFigureOut">
              <a:rPr lang="en-US" smtClean="0"/>
              <a:t>9/9/15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54567" y="9407988"/>
            <a:ext cx="5704231" cy="540419"/>
          </a:xfrm>
          <a:prstGeom prst="rect">
            <a:avLst/>
          </a:prstGeom>
        </p:spPr>
        <p:txBody>
          <a:bodyPr lIns="91531" tIns="45766" rIns="91531" bIns="45766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2909576" y="9407988"/>
            <a:ext cx="4203119" cy="540419"/>
          </a:xfrm>
          <a:prstGeom prst="rect">
            <a:avLst/>
          </a:prstGeom>
        </p:spPr>
        <p:txBody>
          <a:bodyPr lIns="91531" tIns="45766" rIns="91531" bIns="45766"/>
          <a:lstStyle/>
          <a:p>
            <a:fld id="{36B8705F-550E-0E43-8038-A0E91601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3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6825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04653" rtl="0" eaLnBrk="1" latinLnBrk="0" hangingPunct="1">
        <a:spcBef>
          <a:spcPct val="0"/>
        </a:spcBef>
        <a:buNone/>
        <a:defRPr sz="7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3490" indent="-603490" algn="l" defTabSz="804653" rtl="0" eaLnBrk="1" latinLnBrk="0" hangingPunct="1">
        <a:spcBef>
          <a:spcPct val="20000"/>
        </a:spcBef>
        <a:buFont typeface="Arial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07561" indent="-502908" algn="l" defTabSz="804653" rtl="0" eaLnBrk="1" latinLnBrk="0" hangingPunct="1">
        <a:spcBef>
          <a:spcPct val="20000"/>
        </a:spcBef>
        <a:buFont typeface="Arial"/>
        <a:buChar char="–"/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011633" indent="-402327" algn="l" defTabSz="804653" rtl="0" eaLnBrk="1" latinLnBrk="0" hangingPunct="1">
        <a:spcBef>
          <a:spcPct val="20000"/>
        </a:spcBef>
        <a:buFont typeface="Arial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2816285" indent="-402327" algn="l" defTabSz="804653" rtl="0" eaLnBrk="1" latinLnBrk="0" hangingPunct="1">
        <a:spcBef>
          <a:spcPct val="20000"/>
        </a:spcBef>
        <a:buFont typeface="Arial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620938" indent="-402327" algn="l" defTabSz="804653" rtl="0" eaLnBrk="1" latinLnBrk="0" hangingPunct="1">
        <a:spcBef>
          <a:spcPct val="20000"/>
        </a:spcBef>
        <a:buFont typeface="Arial"/>
        <a:buChar char="»"/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425591" indent="-402327" algn="l" defTabSz="804653" rtl="0" eaLnBrk="1" latinLnBrk="0" hangingPunct="1">
        <a:spcBef>
          <a:spcPct val="20000"/>
        </a:spcBef>
        <a:buFont typeface="Arial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230244" indent="-402327" algn="l" defTabSz="804653" rtl="0" eaLnBrk="1" latinLnBrk="0" hangingPunct="1">
        <a:spcBef>
          <a:spcPct val="20000"/>
        </a:spcBef>
        <a:buFont typeface="Arial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6034897" indent="-402327" algn="l" defTabSz="804653" rtl="0" eaLnBrk="1" latinLnBrk="0" hangingPunct="1">
        <a:spcBef>
          <a:spcPct val="20000"/>
        </a:spcBef>
        <a:buFont typeface="Arial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6839550" indent="-402327" algn="l" defTabSz="804653" rtl="0" eaLnBrk="1" latinLnBrk="0" hangingPunct="1">
        <a:spcBef>
          <a:spcPct val="20000"/>
        </a:spcBef>
        <a:buFont typeface="Arial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46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04653" algn="l" defTabSz="8046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09306" algn="l" defTabSz="8046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13959" algn="l" defTabSz="8046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18611" algn="l" defTabSz="8046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23264" algn="l" defTabSz="8046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27917" algn="l" defTabSz="8046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32570" algn="l" defTabSz="8046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437223" algn="l" defTabSz="8046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1502_02_Grad_Classes_017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65"/>
          <a:stretch/>
        </p:blipFill>
        <p:spPr>
          <a:xfrm>
            <a:off x="4407366" y="-1"/>
            <a:ext cx="13605998" cy="9692464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0" y="8312645"/>
            <a:ext cx="18032216" cy="18493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531" tIns="45766" rIns="91531" bIns="45766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lightpath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18" t="30843" r="27190" b="43671"/>
          <a:stretch/>
        </p:blipFill>
        <p:spPr>
          <a:xfrm>
            <a:off x="0" y="-2"/>
            <a:ext cx="8984632" cy="10161963"/>
          </a:xfrm>
          <a:prstGeom prst="rect">
            <a:avLst/>
          </a:prstGeom>
        </p:spPr>
      </p:pic>
      <p:sp>
        <p:nvSpPr>
          <p:cNvPr id="9" name="Text Box 226"/>
          <p:cNvSpPr txBox="1">
            <a:spLocks/>
          </p:cNvSpPr>
          <p:nvPr/>
        </p:nvSpPr>
        <p:spPr>
          <a:xfrm>
            <a:off x="423820" y="3990658"/>
            <a:ext cx="5667854" cy="4146183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rot="0" spcFirstLastPara="0" vert="horz" wrap="square" lIns="91531" tIns="45766" rIns="91531" bIns="4576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4800" b="1" dirty="0">
                <a:effectLst/>
                <a:latin typeface="Avenir Next Condensed Regular"/>
                <a:ea typeface="Times New Roman"/>
                <a:cs typeface="Avenir Next Condensed Regular"/>
              </a:rPr>
              <a:t>WHERE:</a:t>
            </a:r>
            <a:endParaRPr lang="en-US" sz="4800" b="1" dirty="0">
              <a:effectLst/>
              <a:latin typeface="Avenir Next Condensed Regular"/>
              <a:ea typeface="ＭＳ 明朝"/>
              <a:cs typeface="Avenir Next Condensed Regular"/>
            </a:endParaRPr>
          </a:p>
          <a:p>
            <a:r>
              <a:rPr lang="en-US" sz="4000" dirty="0">
                <a:latin typeface="Avenir Next Condensed Medium"/>
                <a:ea typeface="Times New Roman"/>
                <a:cs typeface="Avenir Next Condensed Medium"/>
              </a:rPr>
              <a:t>Location</a:t>
            </a:r>
            <a:endParaRPr lang="en-US" sz="4000" dirty="0">
              <a:latin typeface="Avenir Next Condensed Medium"/>
              <a:ea typeface="ＭＳ 明朝"/>
              <a:cs typeface="Avenir Next Condensed Medium"/>
            </a:endParaRPr>
          </a:p>
          <a:p>
            <a:endParaRPr lang="en-US" sz="4800" b="1" dirty="0">
              <a:latin typeface="Avenir Next Condensed Regular"/>
              <a:ea typeface="Times New Roman"/>
              <a:cs typeface="Avenir Next Condensed Regular"/>
            </a:endParaRPr>
          </a:p>
          <a:p>
            <a:r>
              <a:rPr lang="en-US" sz="4800" b="1" dirty="0" smtClean="0">
                <a:effectLst/>
                <a:latin typeface="Avenir Next Condensed Regular"/>
                <a:ea typeface="Times New Roman"/>
                <a:cs typeface="Avenir Next Condensed Regular"/>
              </a:rPr>
              <a:t>WHEN:</a:t>
            </a:r>
            <a:endParaRPr lang="en-US" sz="4800" b="1" dirty="0" smtClean="0">
              <a:effectLst/>
              <a:latin typeface="Avenir Next Condensed Regular"/>
              <a:ea typeface="ＭＳ 明朝"/>
              <a:cs typeface="Avenir Next Condensed Regular"/>
            </a:endParaRPr>
          </a:p>
          <a:p>
            <a:r>
              <a:rPr lang="en-US" sz="4000" dirty="0">
                <a:latin typeface="Avenir Next Condensed Medium"/>
                <a:ea typeface="Times New Roman"/>
                <a:cs typeface="Avenir Next Condensed Medium"/>
              </a:rPr>
              <a:t>Time</a:t>
            </a:r>
            <a:endParaRPr lang="en-US" sz="4000" dirty="0">
              <a:latin typeface="Avenir Next Condensed Medium"/>
              <a:ea typeface="ＭＳ 明朝"/>
              <a:cs typeface="Avenir Next Condensed Medium"/>
            </a:endParaRPr>
          </a:p>
          <a:p>
            <a:r>
              <a:rPr lang="en-US" sz="1100" dirty="0">
                <a:latin typeface="Avenir Next Condensed Bold"/>
                <a:ea typeface="ＭＳ 明朝"/>
                <a:cs typeface="Times New Roman"/>
              </a:rPr>
              <a:t>  </a:t>
            </a:r>
            <a:endParaRPr lang="en-US" sz="2000" dirty="0">
              <a:latin typeface="Landor Corp S Lt"/>
              <a:ea typeface="ＭＳ 明朝"/>
              <a:cs typeface="Times New Roman"/>
            </a:endParaRPr>
          </a:p>
          <a:p>
            <a:r>
              <a:rPr lang="en-US" sz="1100" dirty="0">
                <a:latin typeface="Avenir Next Condensed Bold"/>
                <a:ea typeface="ＭＳ 明朝"/>
                <a:cs typeface="Times New Roman"/>
              </a:rPr>
              <a:t> </a:t>
            </a:r>
            <a:endParaRPr lang="en-US" sz="2000" dirty="0">
              <a:latin typeface="Landor Corp S Lt"/>
              <a:ea typeface="ＭＳ 明朝"/>
              <a:cs typeface="Times New Roman"/>
            </a:endParaRPr>
          </a:p>
        </p:txBody>
      </p:sp>
      <p:sp>
        <p:nvSpPr>
          <p:cNvPr id="10" name="Text Box 5"/>
          <p:cNvSpPr txBox="1">
            <a:spLocks/>
          </p:cNvSpPr>
          <p:nvPr/>
        </p:nvSpPr>
        <p:spPr>
          <a:xfrm>
            <a:off x="376780" y="838240"/>
            <a:ext cx="6242134" cy="3614666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rot="0" spcFirstLastPara="0" vert="horz" wrap="square" lIns="91531" tIns="45766" rIns="91531" bIns="4576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70000"/>
              </a:lnSpc>
            </a:pPr>
            <a:r>
              <a:rPr lang="en-US" sz="13000" dirty="0">
                <a:solidFill>
                  <a:srgbClr val="FFFFFF"/>
                </a:solidFill>
                <a:latin typeface="Veneer"/>
                <a:ea typeface="ＭＳ 明朝"/>
                <a:cs typeface="Times New Roman"/>
              </a:rPr>
              <a:t>Title</a:t>
            </a:r>
          </a:p>
          <a:p>
            <a:pPr>
              <a:lnSpc>
                <a:spcPct val="70000"/>
              </a:lnSpc>
            </a:pPr>
            <a:r>
              <a:rPr lang="en-US" sz="13000" dirty="0">
                <a:solidFill>
                  <a:srgbClr val="000000"/>
                </a:solidFill>
                <a:latin typeface="Veneer"/>
                <a:ea typeface="ＭＳ 明朝"/>
                <a:cs typeface="Times New Roman"/>
              </a:rPr>
              <a:t>Headline</a:t>
            </a:r>
            <a:endParaRPr lang="en-US" sz="13000" dirty="0">
              <a:solidFill>
                <a:srgbClr val="000000"/>
              </a:solidFill>
              <a:latin typeface="Landor Corp S Lt"/>
              <a:ea typeface="ＭＳ 明朝"/>
              <a:cs typeface="Times New Roman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71179" y="8597427"/>
            <a:ext cx="12719538" cy="1325927"/>
          </a:xfrm>
          <a:prstGeom prst="rect">
            <a:avLst/>
          </a:prstGeom>
        </p:spPr>
        <p:txBody>
          <a:bodyPr wrap="square" lIns="91531" tIns="45766" rIns="91531" bIns="45766">
            <a:spAutoFit/>
          </a:bodyPr>
          <a:lstStyle/>
          <a:p>
            <a:pPr>
              <a:lnSpc>
                <a:spcPts val="9610"/>
              </a:lnSpc>
              <a:spcBef>
                <a:spcPts val="601"/>
              </a:spcBef>
              <a:spcAft>
                <a:spcPts val="1201"/>
              </a:spcAft>
            </a:pPr>
            <a:r>
              <a:rPr lang="en-US" sz="8000" b="1" spc="150" dirty="0">
                <a:solidFill>
                  <a:srgbClr val="FFFFFF"/>
                </a:solidFill>
                <a:latin typeface="Avenir Next Condensed Regular"/>
                <a:ea typeface="ＭＳ 明朝"/>
                <a:cs typeface="Avenir Next Condensed Regular"/>
              </a:rPr>
              <a:t>Reserve your spot: </a:t>
            </a:r>
            <a:r>
              <a:rPr lang="en-US" sz="8000" b="1" spc="150" dirty="0" err="1">
                <a:solidFill>
                  <a:srgbClr val="FFFFFF"/>
                </a:solidFill>
                <a:latin typeface="Avenir Next Condensed Regular"/>
                <a:ea typeface="ＭＳ 明朝"/>
                <a:cs typeface="Avenir Next Condensed Regular"/>
              </a:rPr>
              <a:t>NKU.edu</a:t>
            </a:r>
            <a:endParaRPr lang="en-US" sz="8000" b="1" spc="150" dirty="0">
              <a:solidFill>
                <a:srgbClr val="FFFFFF"/>
              </a:solidFill>
              <a:latin typeface="Avenir Next Condensed Regular"/>
              <a:ea typeface="ＭＳ 明朝"/>
              <a:cs typeface="Avenir Next Condensed Regular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42209" y="5407931"/>
            <a:ext cx="5463568" cy="1200421"/>
          </a:xfrm>
          <a:prstGeom prst="rect">
            <a:avLst/>
          </a:prstGeom>
          <a:solidFill>
            <a:schemeClr val="bg1"/>
          </a:solidFill>
        </p:spPr>
        <p:txBody>
          <a:bodyPr wrap="square" lIns="91531" tIns="45766" rIns="91531" bIns="45766" rtlCol="0">
            <a:spAutoFit/>
          </a:bodyPr>
          <a:lstStyle/>
          <a:p>
            <a:r>
              <a:rPr lang="en-US" sz="2400" dirty="0" smtClean="0"/>
              <a:t>Change picture and make sure photo is sent to the back. Delete this box when ready.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216409" y="407177"/>
            <a:ext cx="4084827" cy="1200421"/>
          </a:xfrm>
          <a:prstGeom prst="rect">
            <a:avLst/>
          </a:prstGeom>
          <a:solidFill>
            <a:schemeClr val="bg1"/>
          </a:solidFill>
        </p:spPr>
        <p:txBody>
          <a:bodyPr wrap="square" lIns="91531" tIns="45766" rIns="91531" bIns="45766" rtlCol="0">
            <a:spAutoFit/>
          </a:bodyPr>
          <a:lstStyle/>
          <a:p>
            <a:r>
              <a:rPr lang="en-US" sz="2400" dirty="0"/>
              <a:t>Arial can substituted if Veneer and </a:t>
            </a:r>
            <a:r>
              <a:rPr lang="en-US" sz="2400" dirty="0" err="1"/>
              <a:t>Avenir</a:t>
            </a:r>
            <a:r>
              <a:rPr lang="en-US" sz="2400" dirty="0"/>
              <a:t> are not available</a:t>
            </a:r>
            <a:r>
              <a:rPr lang="en-US" sz="2400" dirty="0" smtClean="0"/>
              <a:t>. Delete this box when ready.</a:t>
            </a:r>
            <a:endParaRPr lang="en-US" sz="2400" dirty="0"/>
          </a:p>
        </p:txBody>
      </p:sp>
      <p:sp>
        <p:nvSpPr>
          <p:cNvPr id="18" name="Right Triangle 17"/>
          <p:cNvSpPr/>
          <p:nvPr/>
        </p:nvSpPr>
        <p:spPr>
          <a:xfrm flipH="1">
            <a:off x="15812864" y="4445516"/>
            <a:ext cx="2219352" cy="3867129"/>
          </a:xfrm>
          <a:prstGeom prst="rtTriangle">
            <a:avLst/>
          </a:prstGeom>
          <a:solidFill>
            <a:srgbClr val="FFC6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531" tIns="45766" rIns="91531" bIns="45766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126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48</Words>
  <Application>Microsoft Macintosh PowerPoint</Application>
  <PresentationFormat>Custom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NKU</dc:creator>
  <cp:lastModifiedBy>Alex Lytle</cp:lastModifiedBy>
  <cp:revision>8</cp:revision>
  <dcterms:created xsi:type="dcterms:W3CDTF">2015-05-11T16:32:45Z</dcterms:created>
  <dcterms:modified xsi:type="dcterms:W3CDTF">2015-09-09T18:03:07Z</dcterms:modified>
</cp:coreProperties>
</file>